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D6054F-55BC-4115-970E-11741FE68CB3}" v="2153" dt="2022-04-30T18:27:57.170"/>
    <p1510:client id="{31645256-95CD-48ED-B76D-5A3124BD3625}" v="5" dt="2021-11-24T12:35:16.200"/>
    <p1510:client id="{B77DFA46-5DD9-457E-AC84-61FF7648972D}" v="777" dt="2022-02-09T11:17:27.1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5" d="100"/>
          <a:sy n="55" d="100"/>
        </p:scale>
        <p:origin x="758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ртюхова Надежда" userId="5addf3f11e41b3a2" providerId="Windows Live" clId="Web-{02D6054F-55BC-4115-970E-11741FE68CB3}"/>
    <pc:docChg chg="addSld delSld modSld">
      <pc:chgData name="Артюхова Надежда" userId="5addf3f11e41b3a2" providerId="Windows Live" clId="Web-{02D6054F-55BC-4115-970E-11741FE68CB3}" dt="2022-04-30T18:27:57.170" v="1298"/>
      <pc:docMkLst>
        <pc:docMk/>
      </pc:docMkLst>
      <pc:sldChg chg="addSp modSp">
        <pc:chgData name="Артюхова Надежда" userId="5addf3f11e41b3a2" providerId="Windows Live" clId="Web-{02D6054F-55BC-4115-970E-11741FE68CB3}" dt="2022-04-30T18:26:41.371" v="1291" actId="1076"/>
        <pc:sldMkLst>
          <pc:docMk/>
          <pc:sldMk cId="495801936" sldId="257"/>
        </pc:sldMkLst>
        <pc:spChg chg="mod">
          <ac:chgData name="Артюхова Надежда" userId="5addf3f11e41b3a2" providerId="Windows Live" clId="Web-{02D6054F-55BC-4115-970E-11741FE68CB3}" dt="2022-04-30T18:26:41.371" v="1291" actId="1076"/>
          <ac:spMkLst>
            <pc:docMk/>
            <pc:sldMk cId="495801936" sldId="257"/>
            <ac:spMk id="2" creationId="{DFE12ECC-E980-430D-A885-B07F725DF2FA}"/>
          </ac:spMkLst>
        </pc:spChg>
        <pc:spChg chg="add mod">
          <ac:chgData name="Артюхова Надежда" userId="5addf3f11e41b3a2" providerId="Windows Live" clId="Web-{02D6054F-55BC-4115-970E-11741FE68CB3}" dt="2022-04-30T18:26:33.699" v="1290"/>
          <ac:spMkLst>
            <pc:docMk/>
            <pc:sldMk cId="495801936" sldId="257"/>
            <ac:spMk id="4" creationId="{7576B314-8733-8B51-73EC-D80C3BFA3C76}"/>
          </ac:spMkLst>
        </pc:spChg>
      </pc:sldChg>
      <pc:sldChg chg="add del replId">
        <pc:chgData name="Артюхова Надежда" userId="5addf3f11e41b3a2" providerId="Windows Live" clId="Web-{02D6054F-55BC-4115-970E-11741FE68CB3}" dt="2022-04-30T15:44:06.873" v="1"/>
        <pc:sldMkLst>
          <pc:docMk/>
          <pc:sldMk cId="645354926" sldId="258"/>
        </pc:sldMkLst>
      </pc:sldChg>
      <pc:sldChg chg="addSp delSp modSp new">
        <pc:chgData name="Артюхова Надежда" userId="5addf3f11e41b3a2" providerId="Windows Live" clId="Web-{02D6054F-55BC-4115-970E-11741FE68CB3}" dt="2022-04-30T18:25:38.526" v="1284"/>
        <pc:sldMkLst>
          <pc:docMk/>
          <pc:sldMk cId="2954716046" sldId="258"/>
        </pc:sldMkLst>
        <pc:spChg chg="add del">
          <ac:chgData name="Артюхова Надежда" userId="5addf3f11e41b3a2" providerId="Windows Live" clId="Web-{02D6054F-55BC-4115-970E-11741FE68CB3}" dt="2022-04-30T16:00:42.311" v="161"/>
          <ac:spMkLst>
            <pc:docMk/>
            <pc:sldMk cId="2954716046" sldId="258"/>
            <ac:spMk id="2" creationId="{069CA6FE-C1D4-8346-6CA5-BB38F5828777}"/>
          </ac:spMkLst>
        </pc:spChg>
        <pc:spChg chg="add mod">
          <ac:chgData name="Артюхова Надежда" userId="5addf3f11e41b3a2" providerId="Windows Live" clId="Web-{02D6054F-55BC-4115-970E-11741FE68CB3}" dt="2022-04-30T18:25:38.526" v="1284"/>
          <ac:spMkLst>
            <pc:docMk/>
            <pc:sldMk cId="2954716046" sldId="258"/>
            <ac:spMk id="2" creationId="{F051AE58-8F8C-E69B-B515-460E1F81FD1A}"/>
          </ac:spMkLst>
        </pc:spChg>
        <pc:spChg chg="add del mod">
          <ac:chgData name="Артюхова Надежда" userId="5addf3f11e41b3a2" providerId="Windows Live" clId="Web-{02D6054F-55BC-4115-970E-11741FE68CB3}" dt="2022-04-30T16:00:39.951" v="160"/>
          <ac:spMkLst>
            <pc:docMk/>
            <pc:sldMk cId="2954716046" sldId="258"/>
            <ac:spMk id="3" creationId="{6FCCD79C-20F7-F0EF-192E-004863904CCC}"/>
          </ac:spMkLst>
        </pc:spChg>
        <pc:spChg chg="add del mod">
          <ac:chgData name="Артюхова Надежда" userId="5addf3f11e41b3a2" providerId="Windows Live" clId="Web-{02D6054F-55BC-4115-970E-11741FE68CB3}" dt="2022-04-30T18:24:47.931" v="1278" actId="1076"/>
          <ac:spMkLst>
            <pc:docMk/>
            <pc:sldMk cId="2954716046" sldId="258"/>
            <ac:spMk id="4" creationId="{00E43572-1F9C-606D-E084-B057BE356B38}"/>
          </ac:spMkLst>
        </pc:spChg>
        <pc:spChg chg="add del">
          <ac:chgData name="Артюхова Надежда" userId="5addf3f11e41b3a2" providerId="Windows Live" clId="Web-{02D6054F-55BC-4115-970E-11741FE68CB3}" dt="2022-04-30T16:00:56.217" v="164"/>
          <ac:spMkLst>
            <pc:docMk/>
            <pc:sldMk cId="2954716046" sldId="258"/>
            <ac:spMk id="5" creationId="{0FA81903-D097-97FC-AEBA-3238AE705FED}"/>
          </ac:spMkLst>
        </pc:spChg>
        <pc:picChg chg="add del mod">
          <ac:chgData name="Артюхова Надежда" userId="5addf3f11e41b3a2" providerId="Windows Live" clId="Web-{02D6054F-55BC-4115-970E-11741FE68CB3}" dt="2022-04-30T16:27:25.132" v="264"/>
          <ac:picMkLst>
            <pc:docMk/>
            <pc:sldMk cId="2954716046" sldId="258"/>
            <ac:picMk id="6" creationId="{122AFAD6-FA60-52A6-2453-CF8F7E199686}"/>
          </ac:picMkLst>
        </pc:picChg>
        <pc:picChg chg="add mod">
          <ac:chgData name="Артюхова Надежда" userId="5addf3f11e41b3a2" providerId="Windows Live" clId="Web-{02D6054F-55BC-4115-970E-11741FE68CB3}" dt="2022-04-30T16:27:58.383" v="270" actId="1076"/>
          <ac:picMkLst>
            <pc:docMk/>
            <pc:sldMk cId="2954716046" sldId="258"/>
            <ac:picMk id="7" creationId="{AB6B4A1E-6874-A561-1F96-4038FF200ECD}"/>
          </ac:picMkLst>
        </pc:picChg>
      </pc:sldChg>
      <pc:sldChg chg="addSp delSp modSp new mod setBg">
        <pc:chgData name="Артюхова Надежда" userId="5addf3f11e41b3a2" providerId="Windows Live" clId="Web-{02D6054F-55BC-4115-970E-11741FE68CB3}" dt="2022-04-30T18:24:23.805" v="1277"/>
        <pc:sldMkLst>
          <pc:docMk/>
          <pc:sldMk cId="3650312330" sldId="259"/>
        </pc:sldMkLst>
        <pc:spChg chg="add mod ord">
          <ac:chgData name="Артюхова Надежда" userId="5addf3f11e41b3a2" providerId="Windows Live" clId="Web-{02D6054F-55BC-4115-970E-11741FE68CB3}" dt="2022-04-30T18:23:45.351" v="1271" actId="1076"/>
          <ac:spMkLst>
            <pc:docMk/>
            <pc:sldMk cId="3650312330" sldId="259"/>
            <ac:spMk id="2" creationId="{DEAB31BB-13D1-C342-4355-6A641DFED230}"/>
          </ac:spMkLst>
        </pc:spChg>
        <pc:spChg chg="add del">
          <ac:chgData name="Артюхова Надежда" userId="5addf3f11e41b3a2" providerId="Windows Live" clId="Web-{02D6054F-55BC-4115-970E-11741FE68CB3}" dt="2022-04-30T16:25:25.334" v="252"/>
          <ac:spMkLst>
            <pc:docMk/>
            <pc:sldMk cId="3650312330" sldId="259"/>
            <ac:spMk id="4" creationId="{05187E8B-082E-433B-00B9-2462E7AB5C94}"/>
          </ac:spMkLst>
        </pc:spChg>
        <pc:spChg chg="add mod">
          <ac:chgData name="Артюхова Надежда" userId="5addf3f11e41b3a2" providerId="Windows Live" clId="Web-{02D6054F-55BC-4115-970E-11741FE68CB3}" dt="2022-04-30T18:24:23.805" v="1277"/>
          <ac:spMkLst>
            <pc:docMk/>
            <pc:sldMk cId="3650312330" sldId="259"/>
            <ac:spMk id="4" creationId="{83FB05CB-03BD-D6C0-C247-F87132F6F335}"/>
          </ac:spMkLst>
        </pc:spChg>
        <pc:spChg chg="add del">
          <ac:chgData name="Артюхова Надежда" userId="5addf3f11e41b3a2" providerId="Windows Live" clId="Web-{02D6054F-55BC-4115-970E-11741FE68CB3}" dt="2022-04-30T16:25:30.068" v="253"/>
          <ac:spMkLst>
            <pc:docMk/>
            <pc:sldMk cId="3650312330" sldId="259"/>
            <ac:spMk id="8" creationId="{1CE580D1-F917-4567-AFB4-99AA9B52ADF0}"/>
          </ac:spMkLst>
        </pc:spChg>
        <pc:spChg chg="add del">
          <ac:chgData name="Артюхова Надежда" userId="5addf3f11e41b3a2" providerId="Windows Live" clId="Web-{02D6054F-55BC-4115-970E-11741FE68CB3}" dt="2022-04-30T16:25:30.068" v="253"/>
          <ac:spMkLst>
            <pc:docMk/>
            <pc:sldMk cId="3650312330" sldId="259"/>
            <ac:spMk id="16" creationId="{5BB14454-D00C-4958-BB39-F5F9F3ACD499}"/>
          </ac:spMkLst>
        </pc:spChg>
        <pc:spChg chg="add del">
          <ac:chgData name="Артюхова Надежда" userId="5addf3f11e41b3a2" providerId="Windows Live" clId="Web-{02D6054F-55BC-4115-970E-11741FE68CB3}" dt="2022-04-30T16:25:30.068" v="253"/>
          <ac:spMkLst>
            <pc:docMk/>
            <pc:sldMk cId="3650312330" sldId="259"/>
            <ac:spMk id="20" creationId="{A1084370-0E70-4003-9787-3490FCC20E13}"/>
          </ac:spMkLst>
        </pc:spChg>
        <pc:grpChg chg="add del">
          <ac:chgData name="Артюхова Надежда" userId="5addf3f11e41b3a2" providerId="Windows Live" clId="Web-{02D6054F-55BC-4115-970E-11741FE68CB3}" dt="2022-04-30T16:25:30.068" v="253"/>
          <ac:grpSpMkLst>
            <pc:docMk/>
            <pc:sldMk cId="3650312330" sldId="259"/>
            <ac:grpSpMk id="22" creationId="{2B7C66D2-22E8-4E8F-829B-050BFA7C86C5}"/>
          </ac:grpSpMkLst>
        </pc:grpChg>
        <pc:picChg chg="add del mod">
          <ac:chgData name="Артюхова Надежда" userId="5addf3f11e41b3a2" providerId="Windows Live" clId="Web-{02D6054F-55BC-4115-970E-11741FE68CB3}" dt="2022-04-30T16:25:38.443" v="255" actId="1076"/>
          <ac:picMkLst>
            <pc:docMk/>
            <pc:sldMk cId="3650312330" sldId="259"/>
            <ac:picMk id="3" creationId="{A5CD2050-D9BF-36D6-607F-713F6B9FE5A7}"/>
          </ac:picMkLst>
        </pc:picChg>
        <pc:picChg chg="add del">
          <ac:chgData name="Артюхова Надежда" userId="5addf3f11e41b3a2" providerId="Windows Live" clId="Web-{02D6054F-55BC-4115-970E-11741FE68CB3}" dt="2022-04-30T16:25:30.068" v="253"/>
          <ac:picMkLst>
            <pc:docMk/>
            <pc:sldMk cId="3650312330" sldId="259"/>
            <ac:picMk id="10" creationId="{1F5620B8-A2D8-4568-B566-F0453A0D9167}"/>
          </ac:picMkLst>
        </pc:picChg>
        <pc:picChg chg="add del">
          <ac:chgData name="Артюхова Надежда" userId="5addf3f11e41b3a2" providerId="Windows Live" clId="Web-{02D6054F-55BC-4115-970E-11741FE68CB3}" dt="2022-04-30T16:25:30.068" v="253"/>
          <ac:picMkLst>
            <pc:docMk/>
            <pc:sldMk cId="3650312330" sldId="259"/>
            <ac:picMk id="26" creationId="{3635D2BC-4EDA-4A3E-83BF-035608099BD5}"/>
          </ac:picMkLst>
        </pc:picChg>
        <pc:cxnChg chg="add del">
          <ac:chgData name="Артюхова Надежда" userId="5addf3f11e41b3a2" providerId="Windows Live" clId="Web-{02D6054F-55BC-4115-970E-11741FE68CB3}" dt="2022-04-30T16:25:30.068" v="253"/>
          <ac:cxnSpMkLst>
            <pc:docMk/>
            <pc:sldMk cId="3650312330" sldId="259"/>
            <ac:cxnSpMk id="12" creationId="{1C7D2BA4-4B7A-4596-8BCC-5CF715423894}"/>
          </ac:cxnSpMkLst>
        </pc:cxnChg>
        <pc:cxnChg chg="add del">
          <ac:chgData name="Артюхова Надежда" userId="5addf3f11e41b3a2" providerId="Windows Live" clId="Web-{02D6054F-55BC-4115-970E-11741FE68CB3}" dt="2022-04-30T16:25:30.068" v="253"/>
          <ac:cxnSpMkLst>
            <pc:docMk/>
            <pc:sldMk cId="3650312330" sldId="259"/>
            <ac:cxnSpMk id="14" creationId="{C9D4B225-18E9-4C5B-94D8-2ABE6D161E4A}"/>
          </ac:cxnSpMkLst>
        </pc:cxnChg>
        <pc:cxnChg chg="add del">
          <ac:chgData name="Артюхова Надежда" userId="5addf3f11e41b3a2" providerId="Windows Live" clId="Web-{02D6054F-55BC-4115-970E-11741FE68CB3}" dt="2022-04-30T16:25:30.068" v="253"/>
          <ac:cxnSpMkLst>
            <pc:docMk/>
            <pc:sldMk cId="3650312330" sldId="259"/>
            <ac:cxnSpMk id="18" creationId="{28A657A7-C4E5-425B-98FA-BB817FF7BFB0}"/>
          </ac:cxnSpMkLst>
        </pc:cxnChg>
        <pc:cxnChg chg="add del">
          <ac:chgData name="Артюхова Надежда" userId="5addf3f11e41b3a2" providerId="Windows Live" clId="Web-{02D6054F-55BC-4115-970E-11741FE68CB3}" dt="2022-04-30T16:25:30.068" v="253"/>
          <ac:cxnSpMkLst>
            <pc:docMk/>
            <pc:sldMk cId="3650312330" sldId="259"/>
            <ac:cxnSpMk id="28" creationId="{A3C86EB9-7FA9-42F7-B348-A7FD17436A94}"/>
          </ac:cxnSpMkLst>
        </pc:cxnChg>
      </pc:sldChg>
      <pc:sldChg chg="addSp modSp new">
        <pc:chgData name="Артюхова Надежда" userId="5addf3f11e41b3a2" providerId="Windows Live" clId="Web-{02D6054F-55BC-4115-970E-11741FE68CB3}" dt="2022-04-30T18:23:25.507" v="1270"/>
        <pc:sldMkLst>
          <pc:docMk/>
          <pc:sldMk cId="3904364087" sldId="260"/>
        </pc:sldMkLst>
        <pc:spChg chg="add mod">
          <ac:chgData name="Артюхова Надежда" userId="5addf3f11e41b3a2" providerId="Windows Live" clId="Web-{02D6054F-55BC-4115-970E-11741FE68CB3}" dt="2022-04-30T18:23:25.507" v="1270"/>
          <ac:spMkLst>
            <pc:docMk/>
            <pc:sldMk cId="3904364087" sldId="260"/>
            <ac:spMk id="2" creationId="{C4AAEFF9-E7C2-999F-32C6-BB92DAEA1D2F}"/>
          </ac:spMkLst>
        </pc:spChg>
        <pc:spChg chg="add mod">
          <ac:chgData name="Артюхова Надежда" userId="5addf3f11e41b3a2" providerId="Windows Live" clId="Web-{02D6054F-55BC-4115-970E-11741FE68CB3}" dt="2022-04-30T18:22:51.209" v="1268"/>
          <ac:spMkLst>
            <pc:docMk/>
            <pc:sldMk cId="3904364087" sldId="260"/>
            <ac:spMk id="4" creationId="{F5C32458-A239-89C0-467D-FE76B83C7803}"/>
          </ac:spMkLst>
        </pc:spChg>
        <pc:picChg chg="add mod">
          <ac:chgData name="Артюхова Надежда" userId="5addf3f11e41b3a2" providerId="Windows Live" clId="Web-{02D6054F-55BC-4115-970E-11741FE68CB3}" dt="2022-04-30T18:22:11.817" v="1263" actId="1076"/>
          <ac:picMkLst>
            <pc:docMk/>
            <pc:sldMk cId="3904364087" sldId="260"/>
            <ac:picMk id="3" creationId="{F1F104DE-06C7-9AEE-C3EF-1974A04AE7BE}"/>
          </ac:picMkLst>
        </pc:picChg>
      </pc:sldChg>
      <pc:sldChg chg="addSp modSp new">
        <pc:chgData name="Артюхова Надежда" userId="5addf3f11e41b3a2" providerId="Windows Live" clId="Web-{02D6054F-55BC-4115-970E-11741FE68CB3}" dt="2022-04-30T18:21:47.489" v="1262"/>
        <pc:sldMkLst>
          <pc:docMk/>
          <pc:sldMk cId="2009634803" sldId="261"/>
        </pc:sldMkLst>
        <pc:spChg chg="add mod">
          <ac:chgData name="Артюхова Надежда" userId="5addf3f11e41b3a2" providerId="Windows Live" clId="Web-{02D6054F-55BC-4115-970E-11741FE68CB3}" dt="2022-04-30T16:30:04.338" v="280" actId="20577"/>
          <ac:spMkLst>
            <pc:docMk/>
            <pc:sldMk cId="2009634803" sldId="261"/>
            <ac:spMk id="2" creationId="{BCC19BDF-FFE5-1C1B-8EE4-3A0F8377EDB3}"/>
          </ac:spMkLst>
        </pc:spChg>
        <pc:spChg chg="add mod">
          <ac:chgData name="Артюхова Надежда" userId="5addf3f11e41b3a2" providerId="Windows Live" clId="Web-{02D6054F-55BC-4115-970E-11741FE68CB3}" dt="2022-04-30T18:21:07.691" v="1255" actId="1076"/>
          <ac:spMkLst>
            <pc:docMk/>
            <pc:sldMk cId="2009634803" sldId="261"/>
            <ac:spMk id="3" creationId="{A48AAECF-2394-F45B-84F3-6946FF4197E8}"/>
          </ac:spMkLst>
        </pc:spChg>
        <pc:spChg chg="add mod">
          <ac:chgData name="Артюхова Надежда" userId="5addf3f11e41b3a2" providerId="Windows Live" clId="Web-{02D6054F-55BC-4115-970E-11741FE68CB3}" dt="2022-04-30T18:20:58.300" v="1254" actId="1076"/>
          <ac:spMkLst>
            <pc:docMk/>
            <pc:sldMk cId="2009634803" sldId="261"/>
            <ac:spMk id="4" creationId="{8B67F66A-847F-56A1-2DF8-E4C8354E84DC}"/>
          </ac:spMkLst>
        </pc:spChg>
        <pc:spChg chg="add mod">
          <ac:chgData name="Артюхова Надежда" userId="5addf3f11e41b3a2" providerId="Windows Live" clId="Web-{02D6054F-55BC-4115-970E-11741FE68CB3}" dt="2022-04-30T18:21:47.489" v="1262"/>
          <ac:spMkLst>
            <pc:docMk/>
            <pc:sldMk cId="2009634803" sldId="261"/>
            <ac:spMk id="5" creationId="{8B307B69-8B10-438C-53A9-DCE57A87DF0E}"/>
          </ac:spMkLst>
        </pc:spChg>
      </pc:sldChg>
      <pc:sldChg chg="addSp modSp new">
        <pc:chgData name="Артюхова Надежда" userId="5addf3f11e41b3a2" providerId="Windows Live" clId="Web-{02D6054F-55BC-4115-970E-11741FE68CB3}" dt="2022-04-30T18:20:44.565" v="1253"/>
        <pc:sldMkLst>
          <pc:docMk/>
          <pc:sldMk cId="3050814811" sldId="262"/>
        </pc:sldMkLst>
        <pc:spChg chg="add mod">
          <ac:chgData name="Артюхова Надежда" userId="5addf3f11e41b3a2" providerId="Windows Live" clId="Web-{02D6054F-55BC-4115-970E-11741FE68CB3}" dt="2022-04-30T16:53:08.610" v="517"/>
          <ac:spMkLst>
            <pc:docMk/>
            <pc:sldMk cId="3050814811" sldId="262"/>
            <ac:spMk id="2" creationId="{D77B2CF2-5DAB-FDB5-B164-5B64C841D1C4}"/>
          </ac:spMkLst>
        </pc:spChg>
        <pc:spChg chg="add mod">
          <ac:chgData name="Артюхова Надежда" userId="5addf3f11e41b3a2" providerId="Windows Live" clId="Web-{02D6054F-55BC-4115-970E-11741FE68CB3}" dt="2022-04-30T17:29:59.551" v="779" actId="20577"/>
          <ac:spMkLst>
            <pc:docMk/>
            <pc:sldMk cId="3050814811" sldId="262"/>
            <ac:spMk id="3" creationId="{0DB63A5F-8F4E-A7B6-7BB9-12E1E4721EB3}"/>
          </ac:spMkLst>
        </pc:spChg>
        <pc:spChg chg="add mod">
          <ac:chgData name="Артюхова Надежда" userId="5addf3f11e41b3a2" providerId="Windows Live" clId="Web-{02D6054F-55BC-4115-970E-11741FE68CB3}" dt="2022-04-30T18:20:44.565" v="1253"/>
          <ac:spMkLst>
            <pc:docMk/>
            <pc:sldMk cId="3050814811" sldId="262"/>
            <ac:spMk id="4" creationId="{86E7A769-978E-C89F-2F51-1C739AE07278}"/>
          </ac:spMkLst>
        </pc:spChg>
      </pc:sldChg>
      <pc:sldChg chg="new del">
        <pc:chgData name="Артюхова Надежда" userId="5addf3f11e41b3a2" providerId="Windows Live" clId="Web-{02D6054F-55BC-4115-970E-11741FE68CB3}" dt="2022-04-30T16:48:40.856" v="490"/>
        <pc:sldMkLst>
          <pc:docMk/>
          <pc:sldMk cId="3545969785" sldId="262"/>
        </pc:sldMkLst>
      </pc:sldChg>
      <pc:sldChg chg="new del">
        <pc:chgData name="Артюхова Надежда" userId="5addf3f11e41b3a2" providerId="Windows Live" clId="Web-{02D6054F-55BC-4115-970E-11741FE68CB3}" dt="2022-04-30T16:48:56.575" v="492"/>
        <pc:sldMkLst>
          <pc:docMk/>
          <pc:sldMk cId="3738485924" sldId="262"/>
        </pc:sldMkLst>
      </pc:sldChg>
      <pc:sldChg chg="addSp delSp modSp new">
        <pc:chgData name="Артюхова Надежда" userId="5addf3f11e41b3a2" providerId="Windows Live" clId="Web-{02D6054F-55BC-4115-970E-11741FE68CB3}" dt="2022-04-30T18:19:38.142" v="1246"/>
        <pc:sldMkLst>
          <pc:docMk/>
          <pc:sldMk cId="3936952040" sldId="263"/>
        </pc:sldMkLst>
        <pc:spChg chg="add mod">
          <ac:chgData name="Артюхова Надежда" userId="5addf3f11e41b3a2" providerId="Windows Live" clId="Web-{02D6054F-55BC-4115-970E-11741FE68CB3}" dt="2022-04-30T18:11:58.614" v="1235" actId="1076"/>
          <ac:spMkLst>
            <pc:docMk/>
            <pc:sldMk cId="3936952040" sldId="263"/>
            <ac:spMk id="2" creationId="{137B5D68-401C-45EE-F6E1-1F5756FB7221}"/>
          </ac:spMkLst>
        </pc:spChg>
        <pc:spChg chg="add mod">
          <ac:chgData name="Артюхова Надежда" userId="5addf3f11e41b3a2" providerId="Windows Live" clId="Web-{02D6054F-55BC-4115-970E-11741FE68CB3}" dt="2022-04-30T18:11:54.504" v="1234" actId="1076"/>
          <ac:spMkLst>
            <pc:docMk/>
            <pc:sldMk cId="3936952040" sldId="263"/>
            <ac:spMk id="3" creationId="{BEF66756-47E5-1A9F-DB9B-6F2E9A3C6E76}"/>
          </ac:spMkLst>
        </pc:spChg>
        <pc:spChg chg="add del">
          <ac:chgData name="Артюхова Надежда" userId="5addf3f11e41b3a2" providerId="Windows Live" clId="Web-{02D6054F-55BC-4115-970E-11741FE68CB3}" dt="2022-04-30T18:17:56.811" v="1237"/>
          <ac:spMkLst>
            <pc:docMk/>
            <pc:sldMk cId="3936952040" sldId="263"/>
            <ac:spMk id="4" creationId="{2D0A40DB-DD64-55F4-B509-561865D2FC51}"/>
          </ac:spMkLst>
        </pc:spChg>
        <pc:spChg chg="add mod">
          <ac:chgData name="Артюхова Надежда" userId="5addf3f11e41b3a2" providerId="Windows Live" clId="Web-{02D6054F-55BC-4115-970E-11741FE68CB3}" dt="2022-04-30T18:19:38.142" v="1246"/>
          <ac:spMkLst>
            <pc:docMk/>
            <pc:sldMk cId="3936952040" sldId="263"/>
            <ac:spMk id="5" creationId="{056AF970-FD2C-92B2-6B2E-BFF0CDABBF4B}"/>
          </ac:spMkLst>
        </pc:spChg>
      </pc:sldChg>
      <pc:sldChg chg="addSp delSp modSp new">
        <pc:chgData name="Артюхова Надежда" userId="5addf3f11e41b3a2" providerId="Windows Live" clId="Web-{02D6054F-55BC-4115-970E-11741FE68CB3}" dt="2022-04-30T18:27:57.170" v="1298"/>
        <pc:sldMkLst>
          <pc:docMk/>
          <pc:sldMk cId="3507204049" sldId="264"/>
        </pc:sldMkLst>
        <pc:spChg chg="add mod">
          <ac:chgData name="Артюхова Надежда" userId="5addf3f11e41b3a2" providerId="Windows Live" clId="Web-{02D6054F-55BC-4115-970E-11741FE68CB3}" dt="2022-04-30T18:09:37.563" v="1233" actId="20577"/>
          <ac:spMkLst>
            <pc:docMk/>
            <pc:sldMk cId="3507204049" sldId="264"/>
            <ac:spMk id="2" creationId="{91746B20-563C-6D4F-30A0-992ADE431BE1}"/>
          </ac:spMkLst>
        </pc:spChg>
        <pc:spChg chg="add del mod">
          <ac:chgData name="Артюхова Надежда" userId="5addf3f11e41b3a2" providerId="Windows Live" clId="Web-{02D6054F-55BC-4115-970E-11741FE68CB3}" dt="2022-04-30T17:57:08.716" v="1082"/>
          <ac:spMkLst>
            <pc:docMk/>
            <pc:sldMk cId="3507204049" sldId="264"/>
            <ac:spMk id="3" creationId="{AF9D1E20-7E16-7572-4F87-825C3D1AC39A}"/>
          </ac:spMkLst>
        </pc:spChg>
        <pc:spChg chg="add mod">
          <ac:chgData name="Артюхова Надежда" userId="5addf3f11e41b3a2" providerId="Windows Live" clId="Web-{02D6054F-55BC-4115-970E-11741FE68CB3}" dt="2022-04-30T18:05:25.901" v="1222" actId="1076"/>
          <ac:spMkLst>
            <pc:docMk/>
            <pc:sldMk cId="3507204049" sldId="264"/>
            <ac:spMk id="4" creationId="{3F1CCB91-294D-58E0-B23B-98C36C950690}"/>
          </ac:spMkLst>
        </pc:spChg>
        <pc:spChg chg="add mod">
          <ac:chgData name="Артюхова Надежда" userId="5addf3f11e41b3a2" providerId="Windows Live" clId="Web-{02D6054F-55BC-4115-970E-11741FE68CB3}" dt="2022-04-30T18:05:20.291" v="1221" actId="1076"/>
          <ac:spMkLst>
            <pc:docMk/>
            <pc:sldMk cId="3507204049" sldId="264"/>
            <ac:spMk id="5" creationId="{4A88AA9C-C649-6F4C-D07A-75616851A2A3}"/>
          </ac:spMkLst>
        </pc:spChg>
        <pc:spChg chg="add mod">
          <ac:chgData name="Артюхова Надежда" userId="5addf3f11e41b3a2" providerId="Windows Live" clId="Web-{02D6054F-55BC-4115-970E-11741FE68CB3}" dt="2022-04-30T18:27:57.170" v="1298"/>
          <ac:spMkLst>
            <pc:docMk/>
            <pc:sldMk cId="3507204049" sldId="264"/>
            <ac:spMk id="7" creationId="{28E5C64E-4593-C707-DEEE-A4357A5418B8}"/>
          </ac:spMkLst>
        </pc:spChg>
        <pc:inkChg chg="add del">
          <ac:chgData name="Артюхова Надежда" userId="5addf3f11e41b3a2" providerId="Windows Live" clId="Web-{02D6054F-55BC-4115-970E-11741FE68CB3}" dt="2022-04-30T18:06:32.527" v="1225"/>
          <ac:inkMkLst>
            <pc:docMk/>
            <pc:sldMk cId="3507204049" sldId="264"/>
            <ac:inkMk id="6" creationId="{D12F2C44-E590-0837-2D77-491843C12682}"/>
          </ac:inkMkLst>
        </pc:inkChg>
      </pc:sldChg>
    </pc:docChg>
  </pc:docChgLst>
  <pc:docChgLst>
    <pc:chgData name="Артюхова Надежда" userId="5addf3f11e41b3a2" providerId="Windows Live" clId="Web-{31645256-95CD-48ED-B76D-5A3124BD3625}"/>
    <pc:docChg chg="modSld">
      <pc:chgData name="Артюхова Надежда" userId="5addf3f11e41b3a2" providerId="Windows Live" clId="Web-{31645256-95CD-48ED-B76D-5A3124BD3625}" dt="2021-11-24T12:35:16.200" v="4"/>
      <pc:docMkLst>
        <pc:docMk/>
      </pc:docMkLst>
      <pc:sldChg chg="modSp">
        <pc:chgData name="Артюхова Надежда" userId="5addf3f11e41b3a2" providerId="Windows Live" clId="Web-{31645256-95CD-48ED-B76D-5A3124BD3625}" dt="2021-11-24T12:35:16.200" v="4"/>
        <pc:sldMkLst>
          <pc:docMk/>
          <pc:sldMk cId="309137034" sldId="256"/>
        </pc:sldMkLst>
        <pc:spChg chg="mod">
          <ac:chgData name="Артюхова Надежда" userId="5addf3f11e41b3a2" providerId="Windows Live" clId="Web-{31645256-95CD-48ED-B76D-5A3124BD3625}" dt="2021-11-24T12:35:16.200" v="4"/>
          <ac:spMkLst>
            <pc:docMk/>
            <pc:sldMk cId="309137034" sldId="256"/>
            <ac:spMk id="6" creationId="{F9C480CC-F752-49F0-9C91-26C481471CF4}"/>
          </ac:spMkLst>
        </pc:spChg>
      </pc:sldChg>
    </pc:docChg>
  </pc:docChgLst>
  <pc:docChgLst>
    <pc:chgData name="Артюхова Надежда" userId="5addf3f11e41b3a2" providerId="Windows Live" clId="Web-{B77DFA46-5DD9-457E-AC84-61FF7648972D}"/>
    <pc:docChg chg="modSld">
      <pc:chgData name="Артюхова Надежда" userId="5addf3f11e41b3a2" providerId="Windows Live" clId="Web-{B77DFA46-5DD9-457E-AC84-61FF7648972D}" dt="2022-02-09T11:17:27.089" v="419" actId="20577"/>
      <pc:docMkLst>
        <pc:docMk/>
      </pc:docMkLst>
      <pc:sldChg chg="addSp delSp modSp mod setBg">
        <pc:chgData name="Артюхова Надежда" userId="5addf3f11e41b3a2" providerId="Windows Live" clId="Web-{B77DFA46-5DD9-457E-AC84-61FF7648972D}" dt="2022-02-09T11:17:27.089" v="419" actId="20577"/>
        <pc:sldMkLst>
          <pc:docMk/>
          <pc:sldMk cId="495801936" sldId="257"/>
        </pc:sldMkLst>
        <pc:spChg chg="add mod">
          <ac:chgData name="Артюхова Надежда" userId="5addf3f11e41b3a2" providerId="Windows Live" clId="Web-{B77DFA46-5DD9-457E-AC84-61FF7648972D}" dt="2022-02-09T11:16:45.118" v="413"/>
          <ac:spMkLst>
            <pc:docMk/>
            <pc:sldMk cId="495801936" sldId="257"/>
            <ac:spMk id="2" creationId="{DFE12ECC-E980-430D-A885-B07F725DF2FA}"/>
          </ac:spMkLst>
        </pc:spChg>
        <pc:spChg chg="add mod">
          <ac:chgData name="Артюхова Надежда" userId="5addf3f11e41b3a2" providerId="Windows Live" clId="Web-{B77DFA46-5DD9-457E-AC84-61FF7648972D}" dt="2022-02-09T11:17:27.089" v="419" actId="20577"/>
          <ac:spMkLst>
            <pc:docMk/>
            <pc:sldMk cId="495801936" sldId="257"/>
            <ac:spMk id="3" creationId="{C8A9CE1F-91AA-4DFC-9948-289C3513E1C6}"/>
          </ac:spMkLst>
        </pc:spChg>
        <pc:spChg chg="add del">
          <ac:chgData name="Артюхова Надежда" userId="5addf3f11e41b3a2" providerId="Windows Live" clId="Web-{B77DFA46-5DD9-457E-AC84-61FF7648972D}" dt="2022-02-09T11:07:42.710" v="375"/>
          <ac:spMkLst>
            <pc:docMk/>
            <pc:sldMk cId="495801936" sldId="257"/>
            <ac:spMk id="7" creationId="{23522FE7-5A29-4EF6-B1EF-2CA55748A772}"/>
          </ac:spMkLst>
        </pc:spChg>
        <pc:spChg chg="add del">
          <ac:chgData name="Артюхова Надежда" userId="5addf3f11e41b3a2" providerId="Windows Live" clId="Web-{B77DFA46-5DD9-457E-AC84-61FF7648972D}" dt="2022-02-09T11:07:42.710" v="375"/>
          <ac:spMkLst>
            <pc:docMk/>
            <pc:sldMk cId="495801936" sldId="257"/>
            <ac:spMk id="15" creationId="{F63C748C-967B-4A7B-A90F-3EDD0F485AC6}"/>
          </ac:spMkLst>
        </pc:spChg>
        <pc:spChg chg="add del">
          <ac:chgData name="Артюхова Надежда" userId="5addf3f11e41b3a2" providerId="Windows Live" clId="Web-{B77DFA46-5DD9-457E-AC84-61FF7648972D}" dt="2022-02-09T11:07:42.710" v="375"/>
          <ac:spMkLst>
            <pc:docMk/>
            <pc:sldMk cId="495801936" sldId="257"/>
            <ac:spMk id="17" creationId="{C0143637-4934-44E4-B909-BAF1E7B27972}"/>
          </ac:spMkLst>
        </pc:spChg>
        <pc:spChg chg="add del">
          <ac:chgData name="Артюхова Надежда" userId="5addf3f11e41b3a2" providerId="Windows Live" clId="Web-{B77DFA46-5DD9-457E-AC84-61FF7648972D}" dt="2022-02-09T11:07:42.694" v="374"/>
          <ac:spMkLst>
            <pc:docMk/>
            <pc:sldMk cId="495801936" sldId="257"/>
            <ac:spMk id="22" creationId="{23522FE7-5A29-4EF6-B1EF-2CA55748A772}"/>
          </ac:spMkLst>
        </pc:spChg>
        <pc:spChg chg="add del">
          <ac:chgData name="Артюхова Надежда" userId="5addf3f11e41b3a2" providerId="Windows Live" clId="Web-{B77DFA46-5DD9-457E-AC84-61FF7648972D}" dt="2022-02-09T11:07:42.694" v="374"/>
          <ac:spMkLst>
            <pc:docMk/>
            <pc:sldMk cId="495801936" sldId="257"/>
            <ac:spMk id="30" creationId="{08E7A6F0-5CD3-481E-B0F2-E7F99FE675B0}"/>
          </ac:spMkLst>
        </pc:spChg>
        <pc:spChg chg="add del">
          <ac:chgData name="Артюхова Надежда" userId="5addf3f11e41b3a2" providerId="Windows Live" clId="Web-{B77DFA46-5DD9-457E-AC84-61FF7648972D}" dt="2022-02-09T11:07:42.694" v="374"/>
          <ac:spMkLst>
            <pc:docMk/>
            <pc:sldMk cId="495801936" sldId="257"/>
            <ac:spMk id="32" creationId="{511290DF-4975-4FCD-8B8D-BBC86B836668}"/>
          </ac:spMkLst>
        </pc:spChg>
        <pc:spChg chg="add del">
          <ac:chgData name="Артюхова Надежда" userId="5addf3f11e41b3a2" providerId="Windows Live" clId="Web-{B77DFA46-5DD9-457E-AC84-61FF7648972D}" dt="2022-02-09T11:07:42.694" v="374"/>
          <ac:spMkLst>
            <pc:docMk/>
            <pc:sldMk cId="495801936" sldId="257"/>
            <ac:spMk id="38" creationId="{D9FE1511-6E1B-4F0E-8FF0-958527181CC9}"/>
          </ac:spMkLst>
        </pc:spChg>
        <pc:spChg chg="add">
          <ac:chgData name="Артюхова Надежда" userId="5addf3f11e41b3a2" providerId="Windows Live" clId="Web-{B77DFA46-5DD9-457E-AC84-61FF7648972D}" dt="2022-02-09T11:07:42.710" v="375"/>
          <ac:spMkLst>
            <pc:docMk/>
            <pc:sldMk cId="495801936" sldId="257"/>
            <ac:spMk id="44" creationId="{23522FE7-5A29-4EF6-B1EF-2CA55748A772}"/>
          </ac:spMkLst>
        </pc:spChg>
        <pc:spChg chg="add">
          <ac:chgData name="Артюхова Надежда" userId="5addf3f11e41b3a2" providerId="Windows Live" clId="Web-{B77DFA46-5DD9-457E-AC84-61FF7648972D}" dt="2022-02-09T11:07:42.710" v="375"/>
          <ac:spMkLst>
            <pc:docMk/>
            <pc:sldMk cId="495801936" sldId="257"/>
            <ac:spMk id="48" creationId="{29C51009-A09A-4689-8E6C-F8FC99E6A840}"/>
          </ac:spMkLst>
        </pc:spChg>
        <pc:grpChg chg="add del">
          <ac:chgData name="Артюхова Надежда" userId="5addf3f11e41b3a2" providerId="Windows Live" clId="Web-{B77DFA46-5DD9-457E-AC84-61FF7648972D}" dt="2022-02-09T11:07:42.694" v="374"/>
          <ac:grpSpMkLst>
            <pc:docMk/>
            <pc:sldMk cId="495801936" sldId="257"/>
            <ac:grpSpMk id="34" creationId="{357CA18A-A333-4DCB-842B-76827D2ECB24}"/>
          </ac:grpSpMkLst>
        </pc:grpChg>
        <pc:picChg chg="add del">
          <ac:chgData name="Артюхова Надежда" userId="5addf3f11e41b3a2" providerId="Windows Live" clId="Web-{B77DFA46-5DD9-457E-AC84-61FF7648972D}" dt="2022-02-09T11:07:42.710" v="375"/>
          <ac:picMkLst>
            <pc:docMk/>
            <pc:sldMk cId="495801936" sldId="257"/>
            <ac:picMk id="9" creationId="{C2192E09-EBC7-416C-B887-DFF915D7F43D}"/>
          </ac:picMkLst>
        </pc:picChg>
        <pc:picChg chg="add del">
          <ac:chgData name="Артюхова Надежда" userId="5addf3f11e41b3a2" providerId="Windows Live" clId="Web-{B77DFA46-5DD9-457E-AC84-61FF7648972D}" dt="2022-02-09T11:07:42.694" v="374"/>
          <ac:picMkLst>
            <pc:docMk/>
            <pc:sldMk cId="495801936" sldId="257"/>
            <ac:picMk id="24" creationId="{C2192E09-EBC7-416C-B887-DFF915D7F43D}"/>
          </ac:picMkLst>
        </pc:picChg>
        <pc:picChg chg="add del">
          <ac:chgData name="Артюхова Надежда" userId="5addf3f11e41b3a2" providerId="Windows Live" clId="Web-{B77DFA46-5DD9-457E-AC84-61FF7648972D}" dt="2022-02-09T11:07:42.694" v="374"/>
          <ac:picMkLst>
            <pc:docMk/>
            <pc:sldMk cId="495801936" sldId="257"/>
            <ac:picMk id="40" creationId="{025CEF6D-5E98-4B5C-A10F-7459C1EEF10E}"/>
          </ac:picMkLst>
        </pc:picChg>
        <pc:picChg chg="add">
          <ac:chgData name="Артюхова Надежда" userId="5addf3f11e41b3a2" providerId="Windows Live" clId="Web-{B77DFA46-5DD9-457E-AC84-61FF7648972D}" dt="2022-02-09T11:07:42.710" v="375"/>
          <ac:picMkLst>
            <pc:docMk/>
            <pc:sldMk cId="495801936" sldId="257"/>
            <ac:picMk id="45" creationId="{C2192E09-EBC7-416C-B887-DFF915D7F43D}"/>
          </ac:picMkLst>
        </pc:picChg>
        <pc:cxnChg chg="add del">
          <ac:chgData name="Артюхова Надежда" userId="5addf3f11e41b3a2" providerId="Windows Live" clId="Web-{B77DFA46-5DD9-457E-AC84-61FF7648972D}" dt="2022-02-09T11:07:42.710" v="375"/>
          <ac:cxnSpMkLst>
            <pc:docMk/>
            <pc:sldMk cId="495801936" sldId="257"/>
            <ac:cxnSpMk id="11" creationId="{2924498D-E084-44BE-A196-CFCE35564350}"/>
          </ac:cxnSpMkLst>
        </pc:cxnChg>
        <pc:cxnChg chg="add del">
          <ac:chgData name="Артюхова Надежда" userId="5addf3f11e41b3a2" providerId="Windows Live" clId="Web-{B77DFA46-5DD9-457E-AC84-61FF7648972D}" dt="2022-02-09T11:07:42.710" v="375"/>
          <ac:cxnSpMkLst>
            <pc:docMk/>
            <pc:sldMk cId="495801936" sldId="257"/>
            <ac:cxnSpMk id="13" creationId="{14C12901-9FCC-461E-A64A-89B4791235E9}"/>
          </ac:cxnSpMkLst>
        </pc:cxnChg>
        <pc:cxnChg chg="add del">
          <ac:chgData name="Артюхова Надежда" userId="5addf3f11e41b3a2" providerId="Windows Live" clId="Web-{B77DFA46-5DD9-457E-AC84-61FF7648972D}" dt="2022-02-09T11:07:42.694" v="374"/>
          <ac:cxnSpMkLst>
            <pc:docMk/>
            <pc:sldMk cId="495801936" sldId="257"/>
            <ac:cxnSpMk id="26" creationId="{2924498D-E084-44BE-A196-CFCE35564350}"/>
          </ac:cxnSpMkLst>
        </pc:cxnChg>
        <pc:cxnChg chg="add del">
          <ac:chgData name="Артюхова Надежда" userId="5addf3f11e41b3a2" providerId="Windows Live" clId="Web-{B77DFA46-5DD9-457E-AC84-61FF7648972D}" dt="2022-02-09T11:07:42.694" v="374"/>
          <ac:cxnSpMkLst>
            <pc:docMk/>
            <pc:sldMk cId="495801936" sldId="257"/>
            <ac:cxnSpMk id="28" creationId="{14C12901-9FCC-461E-A64A-89B4791235E9}"/>
          </ac:cxnSpMkLst>
        </pc:cxnChg>
        <pc:cxnChg chg="add del">
          <ac:chgData name="Артюхова Надежда" userId="5addf3f11e41b3a2" providerId="Windows Live" clId="Web-{B77DFA46-5DD9-457E-AC84-61FF7648972D}" dt="2022-02-09T11:07:42.694" v="374"/>
          <ac:cxnSpMkLst>
            <pc:docMk/>
            <pc:sldMk cId="495801936" sldId="257"/>
            <ac:cxnSpMk id="42" creationId="{05C73161-1E4E-4E6A-91B2-E885CF8FFBA6}"/>
          </ac:cxnSpMkLst>
        </pc:cxnChg>
        <pc:cxnChg chg="add">
          <ac:chgData name="Артюхова Надежда" userId="5addf3f11e41b3a2" providerId="Windows Live" clId="Web-{B77DFA46-5DD9-457E-AC84-61FF7648972D}" dt="2022-02-09T11:07:42.710" v="375"/>
          <ac:cxnSpMkLst>
            <pc:docMk/>
            <pc:sldMk cId="495801936" sldId="257"/>
            <ac:cxnSpMk id="46" creationId="{2924498D-E084-44BE-A196-CFCE35564350}"/>
          </ac:cxnSpMkLst>
        </pc:cxnChg>
        <pc:cxnChg chg="add">
          <ac:chgData name="Артюхова Надежда" userId="5addf3f11e41b3a2" providerId="Windows Live" clId="Web-{B77DFA46-5DD9-457E-AC84-61FF7648972D}" dt="2022-02-09T11:07:42.710" v="375"/>
          <ac:cxnSpMkLst>
            <pc:docMk/>
            <pc:sldMk cId="495801936" sldId="257"/>
            <ac:cxnSpMk id="47" creationId="{14C12901-9FCC-461E-A64A-89B4791235E9}"/>
          </ac:cxnSpMkLst>
        </pc:cxnChg>
        <pc:cxnChg chg="add">
          <ac:chgData name="Артюхова Надежда" userId="5addf3f11e41b3a2" providerId="Windows Live" clId="Web-{B77DFA46-5DD9-457E-AC84-61FF7648972D}" dt="2022-02-09T11:07:42.710" v="375"/>
          <ac:cxnSpMkLst>
            <pc:docMk/>
            <pc:sldMk cId="495801936" sldId="257"/>
            <ac:cxnSpMk id="49" creationId="{9EC65442-F244-409C-BF44-C5D6472E810A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4/30/2022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feb-web.ru/feb/mas/mas-abc/05/ma138723.htm?cmd=0&amp;istext=1" TargetMode="External"/><Relationship Id="rId2" Type="http://schemas.openxmlformats.org/officeDocument/2006/relationships/hyperlink" Target="https://kartaslov.ru/%D1%80%D1%83%D1%81%D1%81%D0%BA%D0%B0%D1%8F-%D0%BA%D0%BB%D0%B0%D1%81%D1%81%D0%B8%D0%BA%D0%B0/%D0%93%D0%BE%D0%B3%D0%BE%D0%BB%D1%8C_%D0%9D_%D0%92/%D0%9C%D1%91%D1%80%D1%82%D0%B2%D1%8B%D0%B5_%D0%B4%D1%83%D1%88%D0%B8/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feb-web.ru/feb/mas/mas-abc/16/ma313603.htm?cmd=0&amp;istext=1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feb-web.ru/feb/mas/mas-abc/07/ma147117.htm?cmd=0&amp;istext=1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85F1D78-FD9F-4432-B90E-00D863D4F3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F47C422-E141-4484-A58E-A1A3B656C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6A0C8A2-5797-403D-A628-7C98BC65B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8AB1130-8367-405F-A4A7-3CBD2F2E1D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5DC2A66D-04C5-4863-B178-BC5DE40038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946B4A0-29D4-4880-9889-89F5BBD80A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C480CC-F752-49F0-9C91-26C481471CF4}"/>
              </a:ext>
            </a:extLst>
          </p:cNvPr>
          <p:cNvSpPr txBox="1"/>
          <p:nvPr/>
        </p:nvSpPr>
        <p:spPr>
          <a:xfrm>
            <a:off x="8393087" y="1908219"/>
            <a:ext cx="3838715" cy="1619272"/>
          </a:xfrm>
          <a:prstGeom prst="rect">
            <a:avLst/>
          </a:prstGeom>
        </p:spPr>
        <p:txBody>
          <a:bodyPr vert="horz" lIns="91440" tIns="45720" rIns="91440" bIns="0" rtlCol="0" anchor="b">
            <a:normAutofit fontScale="92500"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cap="all" dirty="0" err="1">
                <a:solidFill>
                  <a:srgbClr val="002060"/>
                </a:solidFill>
                <a:latin typeface="Calibri"/>
                <a:ea typeface="+mj-ea"/>
                <a:cs typeface="Calibri"/>
              </a:rPr>
              <a:t>Несклоняемые</a:t>
            </a:r>
            <a:r>
              <a:rPr lang="en-US" sz="2800" b="1" cap="all" dirty="0">
                <a:solidFill>
                  <a:srgbClr val="002060"/>
                </a:solidFill>
                <a:latin typeface="Daytona Pro Condensed"/>
                <a:ea typeface="+mj-ea"/>
                <a:cs typeface="+mj-cs"/>
              </a:rPr>
              <a:t> </a:t>
            </a:r>
            <a:r>
              <a:rPr lang="en-US" sz="2800" b="1" cap="all" dirty="0" err="1">
                <a:solidFill>
                  <a:srgbClr val="002060"/>
                </a:solidFill>
                <a:latin typeface="Calibri"/>
                <a:ea typeface="+mj-ea"/>
                <a:cs typeface="Calibri"/>
              </a:rPr>
              <a:t>имена</a:t>
            </a:r>
            <a:r>
              <a:rPr lang="en-US" sz="2800" b="1" cap="all" dirty="0">
                <a:solidFill>
                  <a:srgbClr val="002060"/>
                </a:solidFill>
                <a:latin typeface="Daytona Pro Condensed"/>
                <a:ea typeface="+mj-ea"/>
                <a:cs typeface="+mj-cs"/>
              </a:rPr>
              <a:t> </a:t>
            </a:r>
            <a:r>
              <a:rPr lang="en-US" sz="2800" b="1" cap="all" dirty="0" err="1">
                <a:solidFill>
                  <a:srgbClr val="002060"/>
                </a:solidFill>
                <a:latin typeface="Calibri"/>
                <a:ea typeface="+mj-ea"/>
                <a:cs typeface="Calibri"/>
              </a:rPr>
              <a:t>существительные</a:t>
            </a:r>
            <a:endParaRPr lang="en-US" sz="2800" b="1" cap="all" dirty="0">
              <a:solidFill>
                <a:srgbClr val="002060"/>
              </a:solidFill>
              <a:latin typeface="Calibri"/>
              <a:ea typeface="+mj-ea"/>
              <a:cs typeface="Calibri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585E792-CEBC-4373-81F2-039BFFF70E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49418" y="477854"/>
            <a:ext cx="3690924" cy="1899398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DB1B3CE-CEF6-4850-8897-9181A18CE5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76C4F26-A102-41C2-B9F3-232D5D1D18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Рисунок 9" descr="Изображение выглядит как сцена, дорога, трек, путешествует&#10;&#10;Автоматически созданное описание">
            <a:extLst>
              <a:ext uri="{FF2B5EF4-FFF2-40B4-BE49-F238E27FC236}">
                <a16:creationId xmlns:a16="http://schemas.microsoft.com/office/drawing/2014/main" id="{E7EC2E4E-8E45-45F8-94C1-D5F64A309B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93" r="-3" b="13467"/>
          <a:stretch/>
        </p:blipFill>
        <p:spPr>
          <a:xfrm rot="21600000">
            <a:off x="808860" y="623252"/>
            <a:ext cx="3390478" cy="1592567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DE6ABFB-93B7-4958-8605-49894A649C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80960" y="3526496"/>
            <a:ext cx="284442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A7C6096F-937B-4449-A0D5-E090BA83AD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5132" y="5447610"/>
            <a:ext cx="163726" cy="164592"/>
          </a:xfrm>
          <a:prstGeom prst="rect">
            <a:avLst/>
          </a:prstGeom>
          <a:solidFill>
            <a:srgbClr val="FF265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B3D3549-2708-43E0-AFB7-2BC55A61D7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9509" y="2542318"/>
            <a:ext cx="3690924" cy="3074978"/>
            <a:chOff x="7807230" y="2012810"/>
            <a:chExt cx="3251252" cy="345986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43D0E13-CC55-4F7E-9992-0FA9D43F1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C412843C-67D1-4623-A285-21A9C7F1CE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Рисунок 11" descr="Изображение выглядит как млекопитающее, небо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8DE62A55-0E0E-4AC2-8919-2EDDE804CFA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16" r="14393" b="-5"/>
          <a:stretch/>
        </p:blipFill>
        <p:spPr>
          <a:xfrm>
            <a:off x="808859" y="2688852"/>
            <a:ext cx="3379972" cy="2758757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D71ACE82-9EC4-4063-B534-2547CFA027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94158" y="465668"/>
            <a:ext cx="3695099" cy="5156200"/>
            <a:chOff x="7807230" y="2012810"/>
            <a:chExt cx="3251252" cy="3459865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B2CA19F-0B4B-4FA6-985A-F983AA693E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A049034-755E-424A-A61B-6E70DE1C1B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" name="Рисунок 7" descr="Изображение выглядит как пальто&#10;&#10;Автоматически созданное описание">
            <a:extLst>
              <a:ext uri="{FF2B5EF4-FFF2-40B4-BE49-F238E27FC236}">
                <a16:creationId xmlns:a16="http://schemas.microsoft.com/office/drawing/2014/main" id="{6BDC60D3-2F66-49EC-B1E5-13CEEB44BAA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-3" b="2160"/>
          <a:stretch/>
        </p:blipFill>
        <p:spPr>
          <a:xfrm>
            <a:off x="4659363" y="647455"/>
            <a:ext cx="3347799" cy="479909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0B70FCFC-4BB1-43BA-8DDF-BE303581A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344EFF15-ABBD-4B8B-AE77-EEF1FBEE59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37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1">
            <a:extLst>
              <a:ext uri="{FF2B5EF4-FFF2-40B4-BE49-F238E27FC236}">
                <a16:creationId xmlns:a16="http://schemas.microsoft.com/office/drawing/2014/main" id="{23522FE7-5A29-4EF6-B1EF-2CA55748A7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5" name="Picture 23">
            <a:extLst>
              <a:ext uri="{FF2B5EF4-FFF2-40B4-BE49-F238E27FC236}">
                <a16:creationId xmlns:a16="http://schemas.microsoft.com/office/drawing/2014/main" id="{C2192E09-EBC7-416C-B887-DFF915D7F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46" name="Straight Connector 25">
            <a:extLst>
              <a:ext uri="{FF2B5EF4-FFF2-40B4-BE49-F238E27FC236}">
                <a16:creationId xmlns:a16="http://schemas.microsoft.com/office/drawing/2014/main" id="{2924498D-E084-44BE-A196-CFCE35564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27">
            <a:extLst>
              <a:ext uri="{FF2B5EF4-FFF2-40B4-BE49-F238E27FC236}">
                <a16:creationId xmlns:a16="http://schemas.microsoft.com/office/drawing/2014/main" id="{14C12901-9FCC-461E-A64A-89B4791235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48" name="Rectangle 29">
            <a:extLst>
              <a:ext uri="{FF2B5EF4-FFF2-40B4-BE49-F238E27FC236}">
                <a16:creationId xmlns:a16="http://schemas.microsoft.com/office/drawing/2014/main" id="{29C51009-A09A-4689-8E6C-F8FC99E6A8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31">
            <a:extLst>
              <a:ext uri="{FF2B5EF4-FFF2-40B4-BE49-F238E27FC236}">
                <a16:creationId xmlns:a16="http://schemas.microsoft.com/office/drawing/2014/main" id="{9EC65442-F244-409C-BF44-C5D6472E81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148839"/>
            <a:ext cx="0" cy="32004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FE12ECC-E980-430D-A885-B07F725DF2FA}"/>
              </a:ext>
            </a:extLst>
          </p:cNvPr>
          <p:cNvSpPr txBox="1"/>
          <p:nvPr/>
        </p:nvSpPr>
        <p:spPr>
          <a:xfrm>
            <a:off x="4601406" y="579750"/>
            <a:ext cx="6573555" cy="5609504"/>
          </a:xfrm>
          <a:prstGeom prst="rect">
            <a:avLst/>
          </a:prstGeom>
          <a:ln w="12700">
            <a:noFill/>
          </a:ln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lnSpcReduction="10000"/>
          </a:bodyPr>
          <a:lstStyle/>
          <a:p>
            <a:pPr indent="-228600"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b="1" dirty="0" err="1"/>
              <a:t>Некоторые</a:t>
            </a:r>
            <a:r>
              <a:rPr lang="en-US" sz="2000" b="1" dirty="0"/>
              <a:t> </a:t>
            </a:r>
            <a:r>
              <a:rPr lang="en-US" sz="2000" b="1" dirty="0" err="1"/>
              <a:t>существительные</a:t>
            </a:r>
            <a:r>
              <a:rPr lang="en-US" sz="2000" b="1" dirty="0"/>
              <a:t> в </a:t>
            </a:r>
            <a:r>
              <a:rPr lang="en-US" sz="2000" b="1" dirty="0" err="1"/>
              <a:t>русском</a:t>
            </a:r>
            <a:r>
              <a:rPr lang="en-US" sz="2000" b="1" dirty="0"/>
              <a:t> </a:t>
            </a:r>
            <a:r>
              <a:rPr lang="en-US" sz="2000" b="1" dirty="0" err="1"/>
              <a:t>языке</a:t>
            </a:r>
            <a:r>
              <a:rPr lang="en-US" sz="2000" b="1" dirty="0"/>
              <a:t> </a:t>
            </a:r>
            <a:r>
              <a:rPr lang="en-US" sz="2000" b="1" dirty="0" err="1"/>
              <a:t>не</a:t>
            </a:r>
            <a:r>
              <a:rPr lang="en-US" sz="2000" b="1" dirty="0"/>
              <a:t> </a:t>
            </a:r>
            <a:r>
              <a:rPr lang="en-US" sz="2000" b="1" dirty="0" err="1"/>
              <a:t>изменяются</a:t>
            </a:r>
            <a:r>
              <a:rPr lang="en-US" sz="2000" b="1" dirty="0"/>
              <a:t> </a:t>
            </a:r>
            <a:r>
              <a:rPr lang="en-US" sz="2000" b="1" dirty="0" err="1"/>
              <a:t>по</a:t>
            </a:r>
            <a:r>
              <a:rPr lang="en-US" sz="2000" b="1" dirty="0"/>
              <a:t> </a:t>
            </a:r>
            <a:r>
              <a:rPr lang="en-US" sz="2000" b="1" dirty="0" err="1"/>
              <a:t>числам</a:t>
            </a:r>
            <a:r>
              <a:rPr lang="en-US" sz="2000" b="1" dirty="0"/>
              <a:t> и </a:t>
            </a:r>
            <a:r>
              <a:rPr lang="en-US" sz="2000" b="1" dirty="0" err="1"/>
              <a:t>падежам</a:t>
            </a:r>
            <a:r>
              <a:rPr lang="en-US" sz="2000" b="1" dirty="0"/>
              <a:t>. К </a:t>
            </a:r>
            <a:r>
              <a:rPr lang="en-US" sz="2000" b="1" dirty="0" err="1"/>
              <a:t>неизменяемым</a:t>
            </a:r>
            <a:r>
              <a:rPr lang="en-US" sz="2000" b="1" dirty="0"/>
              <a:t> </a:t>
            </a:r>
            <a:r>
              <a:rPr lang="en-US" sz="2000" b="1" dirty="0" err="1"/>
              <a:t>существительным</a:t>
            </a:r>
            <a:r>
              <a:rPr lang="en-US" sz="2000" b="1" dirty="0"/>
              <a:t> </a:t>
            </a:r>
            <a:r>
              <a:rPr lang="en-US" sz="2000" b="1" dirty="0" err="1"/>
              <a:t>относятся</a:t>
            </a:r>
            <a:r>
              <a:rPr lang="en-US" sz="2000" b="1" dirty="0"/>
              <a:t>:</a:t>
            </a:r>
            <a:endParaRPr lang="ru-RU" sz="2000" b="1"/>
          </a:p>
          <a:p>
            <a:pPr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00000"/>
            </a:pPr>
            <a:r>
              <a:rPr lang="en-US" sz="2000" b="1" dirty="0"/>
              <a:t>1) </a:t>
            </a:r>
            <a:r>
              <a:rPr lang="en-US" sz="2000" b="1" dirty="0" err="1"/>
              <a:t>нарицательные</a:t>
            </a:r>
            <a:r>
              <a:rPr lang="en-US" sz="2000" b="1" dirty="0"/>
              <a:t> и </a:t>
            </a:r>
            <a:r>
              <a:rPr lang="en-US" sz="2000" b="1" dirty="0" err="1"/>
              <a:t>собственные</a:t>
            </a:r>
            <a:r>
              <a:rPr lang="en-US" sz="2000" b="1" dirty="0"/>
              <a:t> </a:t>
            </a:r>
            <a:r>
              <a:rPr lang="en-US" sz="2000" b="1" dirty="0" err="1"/>
              <a:t>имена</a:t>
            </a:r>
            <a:r>
              <a:rPr lang="en-US" sz="2000" b="1" dirty="0"/>
              <a:t> </a:t>
            </a:r>
            <a:r>
              <a:rPr lang="en-US" sz="2000" b="1" dirty="0" err="1"/>
              <a:t>существительные</a:t>
            </a:r>
            <a:r>
              <a:rPr lang="en-US" sz="2000" b="1" dirty="0"/>
              <a:t> </a:t>
            </a:r>
            <a:r>
              <a:rPr lang="en-US" sz="2000" b="1" dirty="0" err="1"/>
              <a:t>иноязычного</a:t>
            </a:r>
            <a:r>
              <a:rPr lang="en-US" sz="2000" b="1" dirty="0"/>
              <a:t> </a:t>
            </a:r>
            <a:r>
              <a:rPr lang="en-US" sz="2000" b="1" dirty="0" err="1"/>
              <a:t>происхождения</a:t>
            </a:r>
            <a:r>
              <a:rPr lang="en-US" sz="2000" b="1" dirty="0"/>
              <a:t>: </a:t>
            </a:r>
            <a:r>
              <a:rPr lang="en-US" sz="2000" b="1" i="1" dirty="0" err="1"/>
              <a:t>ситро</a:t>
            </a:r>
            <a:r>
              <a:rPr lang="en-US" sz="2000" b="1" i="1" dirty="0"/>
              <a:t>, </a:t>
            </a:r>
            <a:r>
              <a:rPr lang="en-US" sz="2000" b="1" i="1" dirty="0" err="1"/>
              <a:t>какао</a:t>
            </a:r>
            <a:r>
              <a:rPr lang="en-US" sz="2000" b="1" i="1" dirty="0"/>
              <a:t>, </a:t>
            </a:r>
            <a:r>
              <a:rPr lang="en-US" sz="2000" b="1" i="1" dirty="0" err="1"/>
              <a:t>кофе</a:t>
            </a:r>
            <a:r>
              <a:rPr lang="en-US" sz="2000" b="1" i="1" dirty="0"/>
              <a:t>, </a:t>
            </a:r>
            <a:r>
              <a:rPr lang="en-US" sz="2000" b="1" i="1" dirty="0" err="1"/>
              <a:t>какаду</a:t>
            </a:r>
            <a:r>
              <a:rPr lang="en-US" sz="2000" b="1" i="1" dirty="0"/>
              <a:t>, </a:t>
            </a:r>
            <a:r>
              <a:rPr lang="en-US" sz="2000" b="1" i="1" dirty="0" err="1"/>
              <a:t>кенгуру</a:t>
            </a:r>
            <a:r>
              <a:rPr lang="en-US" sz="2000" b="1" i="1" dirty="0"/>
              <a:t>, </a:t>
            </a:r>
            <a:r>
              <a:rPr lang="en-US" sz="2000" b="1" i="1" dirty="0" err="1"/>
              <a:t>шоссе</a:t>
            </a:r>
            <a:r>
              <a:rPr lang="en-US" sz="2000" b="1" i="1" dirty="0"/>
              <a:t>, </a:t>
            </a:r>
            <a:r>
              <a:rPr lang="en-US" sz="2000" b="1" i="1" dirty="0" err="1"/>
              <a:t>Баку</a:t>
            </a:r>
            <a:r>
              <a:rPr lang="en-US" sz="2000" b="1" i="1" dirty="0"/>
              <a:t>, </a:t>
            </a:r>
            <a:r>
              <a:rPr lang="en-US" sz="2000" b="1" i="1" dirty="0" err="1"/>
              <a:t>Сочи</a:t>
            </a:r>
            <a:r>
              <a:rPr lang="en-US" sz="2000" b="1" i="1" dirty="0"/>
              <a:t>, </a:t>
            </a:r>
            <a:r>
              <a:rPr lang="en-US" sz="2000" b="1" i="1" dirty="0" err="1"/>
              <a:t>Гюго</a:t>
            </a:r>
            <a:r>
              <a:rPr lang="en-US" sz="2000" b="1" i="1" dirty="0"/>
              <a:t>, </a:t>
            </a:r>
            <a:r>
              <a:rPr lang="en-US" sz="2000" b="1" i="1" dirty="0" err="1"/>
              <a:t>Дюма</a:t>
            </a:r>
            <a:r>
              <a:rPr lang="en-US" sz="2000" b="1" i="1" dirty="0"/>
              <a:t>, </a:t>
            </a:r>
            <a:r>
              <a:rPr lang="en-US" sz="2000" b="1" i="1" dirty="0" err="1"/>
              <a:t>Гейне</a:t>
            </a:r>
            <a:r>
              <a:rPr lang="en-US" sz="2000" b="1" i="1" dirty="0"/>
              <a:t> и </a:t>
            </a:r>
            <a:r>
              <a:rPr lang="en-US" sz="2000" b="1" i="1" dirty="0" err="1"/>
              <a:t>др</a:t>
            </a:r>
            <a:r>
              <a:rPr lang="en-US" sz="2000" b="1" i="1" dirty="0"/>
              <a:t>.;</a:t>
            </a:r>
          </a:p>
          <a:p>
            <a:pPr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00000"/>
            </a:pPr>
            <a:r>
              <a:rPr lang="en-US" sz="2000" b="1" dirty="0"/>
              <a:t>2) </a:t>
            </a:r>
            <a:r>
              <a:rPr lang="en-US" sz="2000" b="1" dirty="0" err="1"/>
              <a:t>иноязычные</a:t>
            </a:r>
            <a:r>
              <a:rPr lang="en-US" sz="2000" b="1" dirty="0"/>
              <a:t> </a:t>
            </a:r>
            <a:r>
              <a:rPr lang="en-US" sz="2000" b="1" dirty="0" err="1"/>
              <a:t>существительные</a:t>
            </a:r>
            <a:r>
              <a:rPr lang="en-US" sz="2000" b="1" dirty="0"/>
              <a:t>, </a:t>
            </a:r>
            <a:r>
              <a:rPr lang="en-US" sz="2000" b="1" dirty="0" err="1"/>
              <a:t>обозначающие</a:t>
            </a:r>
            <a:r>
              <a:rPr lang="en-US" sz="2000" b="1" dirty="0"/>
              <a:t> </a:t>
            </a:r>
            <a:r>
              <a:rPr lang="en-US" sz="2000" b="1" dirty="0" err="1"/>
              <a:t>лиц</a:t>
            </a:r>
            <a:r>
              <a:rPr lang="en-US" sz="2000" b="1" dirty="0"/>
              <a:t> </a:t>
            </a:r>
            <a:r>
              <a:rPr lang="en-US" sz="2000" b="1" dirty="0" err="1"/>
              <a:t>женского</a:t>
            </a:r>
            <a:r>
              <a:rPr lang="en-US" sz="2000" b="1" dirty="0"/>
              <a:t> </a:t>
            </a:r>
            <a:r>
              <a:rPr lang="en-US" sz="2000" b="1" dirty="0" err="1"/>
              <a:t>пола</a:t>
            </a:r>
            <a:r>
              <a:rPr lang="en-US" sz="2000" b="1" dirty="0"/>
              <a:t> и </a:t>
            </a:r>
            <a:r>
              <a:rPr lang="en-US" sz="2000" b="1" dirty="0" err="1"/>
              <a:t>оканчивающиеся</a:t>
            </a:r>
            <a:r>
              <a:rPr lang="en-US" sz="2000" b="1" dirty="0"/>
              <a:t> </a:t>
            </a:r>
            <a:r>
              <a:rPr lang="en-US" sz="2000" b="1" dirty="0" err="1"/>
              <a:t>на</a:t>
            </a:r>
            <a:r>
              <a:rPr lang="en-US" sz="2000" b="1" dirty="0"/>
              <a:t> </a:t>
            </a:r>
            <a:r>
              <a:rPr lang="en-US" sz="2000" b="1" dirty="0" err="1"/>
              <a:t>согласный</a:t>
            </a:r>
            <a:r>
              <a:rPr lang="en-US" sz="2000" b="1" dirty="0"/>
              <a:t>: </a:t>
            </a:r>
            <a:r>
              <a:rPr lang="en-US" sz="2000" b="1" i="1" dirty="0" err="1"/>
              <a:t>леди</a:t>
            </a:r>
            <a:r>
              <a:rPr lang="en-US" sz="2000" b="1" i="1" dirty="0"/>
              <a:t>, </a:t>
            </a:r>
            <a:r>
              <a:rPr lang="en-US" sz="2000" b="1" i="1" dirty="0" err="1"/>
              <a:t>мисс</a:t>
            </a:r>
            <a:r>
              <a:rPr lang="en-US" sz="2000" b="1" i="1" dirty="0"/>
              <a:t>, </a:t>
            </a:r>
            <a:r>
              <a:rPr lang="en-US" sz="2000" b="1" i="1" dirty="0" err="1"/>
              <a:t>миссис</a:t>
            </a:r>
            <a:r>
              <a:rPr lang="en-US" sz="2000" b="1" i="1" dirty="0"/>
              <a:t> (</a:t>
            </a:r>
            <a:r>
              <a:rPr lang="en-US" sz="2000" b="1" i="1" dirty="0" err="1"/>
              <a:t>англ</a:t>
            </a:r>
            <a:r>
              <a:rPr lang="en-US" sz="2000" b="1" i="1" dirty="0"/>
              <a:t>.), </a:t>
            </a:r>
            <a:r>
              <a:rPr lang="en-US" sz="2000" b="1" i="1" dirty="0" err="1"/>
              <a:t>мадам</a:t>
            </a:r>
            <a:r>
              <a:rPr lang="en-US" sz="2000" b="1" i="1" dirty="0"/>
              <a:t> (</a:t>
            </a:r>
            <a:r>
              <a:rPr lang="en-US" sz="2000" b="1" i="1" dirty="0" err="1"/>
              <a:t>франц</a:t>
            </a:r>
            <a:r>
              <a:rPr lang="en-US" sz="2000" b="1" i="1" dirty="0"/>
              <a:t>.), </a:t>
            </a:r>
            <a:r>
              <a:rPr lang="en-US" sz="2000" b="1" i="1" dirty="0" err="1"/>
              <a:t>фрейлейн</a:t>
            </a:r>
            <a:r>
              <a:rPr lang="en-US" sz="2000" b="1" i="1" dirty="0"/>
              <a:t>, </a:t>
            </a:r>
            <a:r>
              <a:rPr lang="en-US" sz="2000" b="1" i="1" dirty="0" err="1"/>
              <a:t>фрау</a:t>
            </a:r>
            <a:r>
              <a:rPr lang="en-US" sz="2000" b="1" i="1" dirty="0"/>
              <a:t> (</a:t>
            </a:r>
            <a:r>
              <a:rPr lang="en-US" sz="2000" b="1" i="1" dirty="0" err="1"/>
              <a:t>нем</a:t>
            </a:r>
            <a:r>
              <a:rPr lang="en-US" sz="2000" b="1" i="1" dirty="0"/>
              <a:t>.); </a:t>
            </a:r>
            <a:r>
              <a:rPr lang="en-US" sz="2000" b="1" i="1" dirty="0" err="1"/>
              <a:t>роман</a:t>
            </a:r>
            <a:r>
              <a:rPr lang="en-US" sz="2000" b="1" i="1" dirty="0"/>
              <a:t> </a:t>
            </a:r>
            <a:r>
              <a:rPr lang="en-US" sz="2000" b="1" i="1" dirty="0" err="1"/>
              <a:t>писательницы</a:t>
            </a:r>
            <a:r>
              <a:rPr lang="en-US" sz="2000" b="1" i="1" dirty="0"/>
              <a:t> </a:t>
            </a:r>
            <a:r>
              <a:rPr lang="en-US" sz="2000" b="1" i="1" dirty="0" err="1"/>
              <a:t>Войнич</a:t>
            </a:r>
            <a:r>
              <a:rPr lang="en-US" sz="2000" b="1" i="1" dirty="0"/>
              <a:t>, </a:t>
            </a:r>
            <a:r>
              <a:rPr lang="en-US" sz="2000" b="1" i="1" dirty="0" err="1"/>
              <a:t>поэма</a:t>
            </a:r>
            <a:r>
              <a:rPr lang="en-US" sz="2000" b="1" i="1" dirty="0"/>
              <a:t> </a:t>
            </a:r>
            <a:r>
              <a:rPr lang="en-US" sz="2000" b="1" i="1" dirty="0" err="1"/>
              <a:t>Ольги</a:t>
            </a:r>
            <a:r>
              <a:rPr lang="en-US" sz="2000" b="1" i="1" dirty="0"/>
              <a:t> </a:t>
            </a:r>
            <a:r>
              <a:rPr lang="en-US" sz="2000" b="1" i="1" dirty="0" err="1"/>
              <a:t>Берггольц</a:t>
            </a:r>
            <a:r>
              <a:rPr lang="en-US" sz="2000" b="1" i="1" dirty="0"/>
              <a:t>;</a:t>
            </a:r>
          </a:p>
          <a:p>
            <a:pPr defTabSz="914400">
              <a:lnSpc>
                <a:spcPct val="120000"/>
              </a:lnSpc>
              <a:spcAft>
                <a:spcPts val="600"/>
              </a:spcAft>
            </a:pPr>
            <a:r>
              <a:rPr lang="en-US" sz="2000" b="1" dirty="0"/>
              <a:t>3) </a:t>
            </a:r>
            <a:r>
              <a:rPr lang="en-US" sz="2000" b="1" dirty="0" err="1"/>
              <a:t>русские</a:t>
            </a:r>
            <a:r>
              <a:rPr lang="en-US" sz="2000" b="1" dirty="0"/>
              <a:t> и </a:t>
            </a:r>
            <a:r>
              <a:rPr lang="en-US" sz="2000" b="1" dirty="0" err="1"/>
              <a:t>украинские</a:t>
            </a:r>
            <a:r>
              <a:rPr lang="en-US" sz="2000" b="1" dirty="0"/>
              <a:t> </a:t>
            </a:r>
            <a:r>
              <a:rPr lang="en-US" sz="2000" b="1" dirty="0" err="1"/>
              <a:t>фамилии</a:t>
            </a:r>
            <a:r>
              <a:rPr lang="en-US" sz="2000" b="1" dirty="0"/>
              <a:t> </a:t>
            </a:r>
            <a:r>
              <a:rPr lang="en-US" sz="2000" b="1" dirty="0" err="1"/>
              <a:t>на</a:t>
            </a:r>
            <a:r>
              <a:rPr lang="en-US" sz="2000" b="1" dirty="0"/>
              <a:t> -о и -</a:t>
            </a:r>
            <a:r>
              <a:rPr lang="en-US" sz="2000" b="1" dirty="0" err="1"/>
              <a:t>их</a:t>
            </a:r>
            <a:r>
              <a:rPr lang="en-US" sz="2000" b="1" dirty="0"/>
              <a:t>(-</a:t>
            </a:r>
            <a:r>
              <a:rPr lang="en-US" sz="2000" b="1" dirty="0" err="1"/>
              <a:t>ых</a:t>
            </a:r>
            <a:r>
              <a:rPr lang="en-US" sz="2000" b="1" dirty="0"/>
              <a:t>): </a:t>
            </a:r>
            <a:r>
              <a:rPr lang="en-US" sz="2000" b="1" i="1" dirty="0"/>
              <a:t>у  </a:t>
            </a:r>
            <a:r>
              <a:rPr lang="en-US" sz="2000" b="1" i="1" dirty="0" err="1"/>
              <a:t>Сухих</a:t>
            </a:r>
            <a:r>
              <a:rPr lang="en-US" sz="2000" b="1" i="1" dirty="0"/>
              <a:t>, о </a:t>
            </a:r>
            <a:r>
              <a:rPr lang="en-US" sz="2000" b="1" i="1" dirty="0" err="1"/>
              <a:t>Шевченко</a:t>
            </a:r>
            <a:r>
              <a:rPr lang="en-US" sz="2000" b="1" i="1" dirty="0"/>
              <a:t>;</a:t>
            </a:r>
          </a:p>
          <a:p>
            <a:pPr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00000"/>
            </a:pPr>
            <a:r>
              <a:rPr lang="en-US" sz="2000" b="1" dirty="0"/>
              <a:t>4) </a:t>
            </a:r>
            <a:r>
              <a:rPr lang="en-US" sz="2000" b="1" dirty="0" err="1"/>
              <a:t>сложносокращенные</a:t>
            </a:r>
            <a:r>
              <a:rPr lang="en-US" sz="2000" b="1" dirty="0"/>
              <a:t> </a:t>
            </a:r>
            <a:r>
              <a:rPr lang="en-US" sz="2000" b="1" dirty="0" err="1"/>
              <a:t>слова</a:t>
            </a:r>
            <a:r>
              <a:rPr lang="en-US" sz="2000" b="1" dirty="0"/>
              <a:t>: </a:t>
            </a:r>
            <a:r>
              <a:rPr lang="en-US" sz="2000" b="1" i="1" dirty="0"/>
              <a:t>ЭВМ, МГУ, АЭС.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A9CE1F-91AA-4DFC-9948-289C3513E1C6}"/>
              </a:ext>
            </a:extLst>
          </p:cNvPr>
          <p:cNvSpPr txBox="1"/>
          <p:nvPr/>
        </p:nvSpPr>
        <p:spPr>
          <a:xfrm>
            <a:off x="755176" y="2461145"/>
            <a:ext cx="352794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НЕСКЛОНЯЕМЫЕ </a:t>
            </a:r>
            <a:endParaRPr lang="ru-RU" dirty="0"/>
          </a:p>
          <a:p>
            <a:r>
              <a:rPr lang="ru-RU" sz="2400" b="1" dirty="0">
                <a:solidFill>
                  <a:srgbClr val="002060"/>
                </a:solidFill>
              </a:rPr>
              <a:t>ИМЕНА </a:t>
            </a:r>
            <a:endParaRPr lang="ru-RU" dirty="0"/>
          </a:p>
          <a:p>
            <a:pPr algn="l"/>
            <a:r>
              <a:rPr lang="ru-RU" sz="2400" b="1" dirty="0">
                <a:solidFill>
                  <a:srgbClr val="002060"/>
                </a:solidFill>
              </a:rPr>
              <a:t>СУЩЕСТВИТЕЛЬНЫЕ​</a:t>
            </a:r>
          </a:p>
        </p:txBody>
      </p:sp>
      <p:sp>
        <p:nvSpPr>
          <p:cNvPr id="4" name="Прямоугольник: скругленные противолежащие углы 3">
            <a:extLst>
              <a:ext uri="{FF2B5EF4-FFF2-40B4-BE49-F238E27FC236}">
                <a16:creationId xmlns:a16="http://schemas.microsoft.com/office/drawing/2014/main" id="{7576B314-8733-8B51-73EC-D80C3BFA3C76}"/>
              </a:ext>
            </a:extLst>
          </p:cNvPr>
          <p:cNvSpPr/>
          <p:nvPr/>
        </p:nvSpPr>
        <p:spPr>
          <a:xfrm>
            <a:off x="431800" y="281710"/>
            <a:ext cx="11406908" cy="6292270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801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0E43572-1F9C-606D-E084-B057BE356B38}"/>
              </a:ext>
            </a:extLst>
          </p:cNvPr>
          <p:cNvSpPr txBox="1"/>
          <p:nvPr/>
        </p:nvSpPr>
        <p:spPr>
          <a:xfrm>
            <a:off x="253423" y="184150"/>
            <a:ext cx="6310747" cy="62170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ru-RU" sz="2000" b="1" dirty="0">
                <a:ea typeface="+mn-lt"/>
                <a:cs typeface="+mn-lt"/>
              </a:rPr>
              <a:t>ДЕПО́</a:t>
            </a:r>
            <a:r>
              <a:rPr lang="ru-RU" sz="2000" dirty="0">
                <a:ea typeface="+mn-lt"/>
                <a:cs typeface="+mn-lt"/>
              </a:rPr>
              <a:t>, </a:t>
            </a:r>
            <a:r>
              <a:rPr lang="ru-RU" sz="2000" i="1" dirty="0">
                <a:ea typeface="+mn-lt"/>
                <a:cs typeface="+mn-lt"/>
              </a:rPr>
              <a:t>нескл., ср.</a:t>
            </a:r>
            <a:endParaRPr lang="ru-RU" sz="2000"/>
          </a:p>
          <a:p>
            <a:r>
              <a:rPr lang="ru-RU" sz="2000" b="1" dirty="0">
                <a:ea typeface="+mn-lt"/>
                <a:cs typeface="+mn-lt"/>
              </a:rPr>
              <a:t>1.</a:t>
            </a:r>
            <a:r>
              <a:rPr lang="ru-RU" sz="2000" dirty="0">
                <a:ea typeface="+mn-lt"/>
                <a:cs typeface="+mn-lt"/>
              </a:rPr>
              <a:t> Здание, специально оборудованное для стоянки и текущего ремонта локомотивов и вагонов. </a:t>
            </a:r>
            <a:r>
              <a:rPr lang="ru-RU" sz="2000" i="1" dirty="0">
                <a:ea typeface="+mn-lt"/>
                <a:cs typeface="+mn-lt"/>
              </a:rPr>
              <a:t>Неподалеку возвышается новое депо, и из него, сияя медью и сталью, --- выходят гулкие паровозы.</a:t>
            </a:r>
            <a:r>
              <a:rPr lang="ru-RU" sz="2000" dirty="0">
                <a:ea typeface="+mn-lt"/>
                <a:cs typeface="+mn-lt"/>
              </a:rPr>
              <a:t> Вс. Иванов, Пархоменко.  </a:t>
            </a:r>
            <a:r>
              <a:rPr lang="ru-RU" sz="2000" i="1" dirty="0">
                <a:ea typeface="+mn-lt"/>
                <a:cs typeface="+mn-lt"/>
              </a:rPr>
              <a:t>Последний трамвай прогромыхал на стрелке и свернул в депо.</a:t>
            </a:r>
            <a:r>
              <a:rPr lang="ru-RU" sz="2000" dirty="0">
                <a:ea typeface="+mn-lt"/>
                <a:cs typeface="+mn-lt"/>
              </a:rPr>
              <a:t> Л. Линьков, Горькая правда. || Здание для пожарных машин. </a:t>
            </a:r>
            <a:r>
              <a:rPr lang="ru-RU" sz="2000" i="1" dirty="0">
                <a:ea typeface="+mn-lt"/>
                <a:cs typeface="+mn-lt"/>
              </a:rPr>
              <a:t>Пожарное депо.</a:t>
            </a:r>
            <a:endParaRPr lang="ru-RU" sz="2000"/>
          </a:p>
          <a:p>
            <a:r>
              <a:rPr lang="ru-RU" sz="2000" b="1" dirty="0">
                <a:ea typeface="+mn-lt"/>
                <a:cs typeface="+mn-lt"/>
              </a:rPr>
              <a:t>2.</a:t>
            </a:r>
            <a:r>
              <a:rPr lang="ru-RU" sz="2000" dirty="0">
                <a:ea typeface="+mn-lt"/>
                <a:cs typeface="+mn-lt"/>
              </a:rPr>
              <a:t> </a:t>
            </a:r>
            <a:r>
              <a:rPr lang="ru-RU" sz="2000" i="1" dirty="0">
                <a:ea typeface="+mn-lt"/>
                <a:cs typeface="+mn-lt"/>
              </a:rPr>
              <a:t>Устар.</a:t>
            </a:r>
            <a:r>
              <a:rPr lang="ru-RU" sz="2000" dirty="0">
                <a:ea typeface="+mn-lt"/>
                <a:cs typeface="+mn-lt"/>
              </a:rPr>
              <a:t> Склад для хранения чего-л. </a:t>
            </a:r>
            <a:r>
              <a:rPr lang="ru-RU" sz="2000" i="1" dirty="0">
                <a:ea typeface="+mn-lt"/>
                <a:cs typeface="+mn-lt"/>
              </a:rPr>
              <a:t>Выстроены были какие-то </a:t>
            </a:r>
            <a:r>
              <a:rPr lang="ru-RU" sz="2000" i="1" dirty="0" err="1">
                <a:ea typeface="+mn-lt"/>
                <a:cs typeface="+mn-lt"/>
              </a:rPr>
              <a:t>домы</a:t>
            </a:r>
            <a:r>
              <a:rPr lang="ru-RU" sz="2000" i="1" dirty="0">
                <a:ea typeface="+mn-lt"/>
                <a:cs typeface="+mn-lt"/>
              </a:rPr>
              <a:t> ---. На одном было написано золотыми буквами: «Депо земледельческих орудий».</a:t>
            </a:r>
            <a:r>
              <a:rPr lang="ru-RU" sz="2000" dirty="0">
                <a:ea typeface="+mn-lt"/>
                <a:cs typeface="+mn-lt"/>
              </a:rPr>
              <a:t> </a:t>
            </a:r>
            <a:r>
              <a:rPr lang="ru-RU" sz="2000" dirty="0">
                <a:ea typeface="+mn-lt"/>
                <a:cs typeface="+mn-lt"/>
                <a:hlinkClick r:id="rId2"/>
              </a:rPr>
              <a:t>Гоголь, Мертвые души</a:t>
            </a:r>
            <a:r>
              <a:rPr lang="ru-RU" sz="2000" dirty="0">
                <a:ea typeface="+mn-lt"/>
                <a:cs typeface="+mn-lt"/>
              </a:rPr>
              <a:t>.</a:t>
            </a:r>
            <a:endParaRPr lang="ru-RU" sz="2000"/>
          </a:p>
          <a:p>
            <a:r>
              <a:rPr lang="ru-RU" sz="2000" dirty="0">
                <a:ea typeface="+mn-lt"/>
                <a:cs typeface="+mn-lt"/>
              </a:rPr>
              <a:t>[Франц. </a:t>
            </a:r>
            <a:r>
              <a:rPr lang="ru-RU" sz="2000" dirty="0" err="1">
                <a:ea typeface="+mn-lt"/>
                <a:cs typeface="+mn-lt"/>
              </a:rPr>
              <a:t>dépôt</a:t>
            </a:r>
            <a:r>
              <a:rPr lang="ru-RU" sz="2000" dirty="0">
                <a:ea typeface="+mn-lt"/>
                <a:cs typeface="+mn-lt"/>
              </a:rPr>
              <a:t>]</a:t>
            </a:r>
          </a:p>
          <a:p>
            <a:r>
              <a:rPr lang="ru-RU" sz="2000" b="1" dirty="0">
                <a:ea typeface="+mn-lt"/>
                <a:cs typeface="+mn-lt"/>
              </a:rPr>
              <a:t>Источник (печатная версия): </a:t>
            </a:r>
            <a:r>
              <a:rPr lang="ru-RU" sz="2000" dirty="0">
                <a:ea typeface="+mn-lt"/>
                <a:cs typeface="+mn-lt"/>
              </a:rPr>
              <a:t>Словарь русского языка: В 4-х т. / РАН, Ин-т </a:t>
            </a:r>
            <a:r>
              <a:rPr lang="ru-RU" sz="2000" dirty="0" err="1">
                <a:ea typeface="+mn-lt"/>
                <a:cs typeface="+mn-lt"/>
              </a:rPr>
              <a:t>лингвистич</a:t>
            </a:r>
            <a:r>
              <a:rPr lang="ru-RU" sz="2000" dirty="0">
                <a:ea typeface="+mn-lt"/>
                <a:cs typeface="+mn-lt"/>
              </a:rPr>
              <a:t>. исследований; Под ред. А. П. Евгеньевой. — 4-е изд., стер. — М.: Рус. яз.; </a:t>
            </a:r>
            <a:r>
              <a:rPr lang="ru-RU" sz="2000" dirty="0" err="1">
                <a:ea typeface="+mn-lt"/>
                <a:cs typeface="+mn-lt"/>
              </a:rPr>
              <a:t>Полиграфресурсы</a:t>
            </a:r>
            <a:r>
              <a:rPr lang="ru-RU" sz="2000" dirty="0">
                <a:ea typeface="+mn-lt"/>
                <a:cs typeface="+mn-lt"/>
              </a:rPr>
              <a:t>, 1999; </a:t>
            </a:r>
            <a:r>
              <a:rPr lang="ru-RU" sz="2000" b="1" dirty="0">
                <a:ea typeface="+mn-lt"/>
                <a:cs typeface="+mn-lt"/>
              </a:rPr>
              <a:t>(электронная версия): </a:t>
            </a:r>
            <a:r>
              <a:rPr lang="ru-RU" sz="2000" dirty="0">
                <a:ea typeface="+mn-lt"/>
                <a:cs typeface="+mn-lt"/>
                <a:hlinkClick r:id="rId3"/>
              </a:rPr>
              <a:t>Фундаментальная электронная библиотека</a:t>
            </a:r>
            <a:endParaRPr lang="ru-RU" sz="2000"/>
          </a:p>
          <a:p>
            <a:pPr algn="l"/>
            <a:endParaRPr lang="ru-RU" sz="2000" dirty="0"/>
          </a:p>
          <a:p>
            <a:endParaRPr lang="ru-RU" dirty="0"/>
          </a:p>
        </p:txBody>
      </p:sp>
      <p:pic>
        <p:nvPicPr>
          <p:cNvPr id="7" name="Рисунок 7" descr="Изображение выглядит как текст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AB6B4A1E-6874-A561-1F96-4038FF200E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3492" y="1373579"/>
            <a:ext cx="4902199" cy="3383476"/>
          </a:xfrm>
          <a:prstGeom prst="rect">
            <a:avLst/>
          </a:prstGeom>
        </p:spPr>
      </p:pic>
      <p:sp>
        <p:nvSpPr>
          <p:cNvPr id="2" name="Прямоугольник: скругленные противолежащие углы 1">
            <a:extLst>
              <a:ext uri="{FF2B5EF4-FFF2-40B4-BE49-F238E27FC236}">
                <a16:creationId xmlns:a16="http://schemas.microsoft.com/office/drawing/2014/main" id="{F051AE58-8F8C-E69B-B515-460E1F81FD1A}"/>
              </a:ext>
            </a:extLst>
          </p:cNvPr>
          <p:cNvSpPr/>
          <p:nvPr/>
        </p:nvSpPr>
        <p:spPr>
          <a:xfrm>
            <a:off x="85437" y="120073"/>
            <a:ext cx="11961089" cy="5726544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716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AB31BB-13D1-C342-4355-6A641DFED230}"/>
              </a:ext>
            </a:extLst>
          </p:cNvPr>
          <p:cNvSpPr txBox="1"/>
          <p:nvPr/>
        </p:nvSpPr>
        <p:spPr>
          <a:xfrm>
            <a:off x="4816764" y="856673"/>
            <a:ext cx="6599381" cy="47936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ru-RU" sz="2000" b="1" dirty="0">
                <a:ea typeface="+mn-lt"/>
                <a:cs typeface="+mn-lt"/>
              </a:rPr>
              <a:t>ПЛАТО́</a:t>
            </a:r>
            <a:r>
              <a:rPr lang="ru-RU" sz="2000" dirty="0">
                <a:ea typeface="+mn-lt"/>
                <a:cs typeface="+mn-lt"/>
              </a:rPr>
              <a:t>, </a:t>
            </a:r>
            <a:r>
              <a:rPr lang="ru-RU" sz="2000" i="1" dirty="0">
                <a:ea typeface="+mn-lt"/>
                <a:cs typeface="+mn-lt"/>
              </a:rPr>
              <a:t>нескл., ср.</a:t>
            </a:r>
            <a:r>
              <a:rPr lang="ru-RU" sz="2000" dirty="0">
                <a:ea typeface="+mn-lt"/>
                <a:cs typeface="+mn-lt"/>
              </a:rPr>
              <a:t> Невысокое плоскогорье с крутыми, обычно уступчатыми склонами. </a:t>
            </a:r>
            <a:r>
              <a:rPr lang="ru-RU" sz="2000" i="1" dirty="0">
                <a:ea typeface="+mn-lt"/>
                <a:cs typeface="+mn-lt"/>
              </a:rPr>
              <a:t>За Прутом резко менялся ландшафт. Не было крутых гор. Холмистое плато слева и широкая долина справа окаймляли наш путь по шляху на Белые </a:t>
            </a:r>
            <a:r>
              <a:rPr lang="ru-RU" sz="2000" i="1" dirty="0" err="1">
                <a:ea typeface="+mn-lt"/>
                <a:cs typeface="+mn-lt"/>
              </a:rPr>
              <a:t>Ославы</a:t>
            </a:r>
            <a:r>
              <a:rPr lang="ru-RU" sz="2000" i="1" dirty="0">
                <a:ea typeface="+mn-lt"/>
                <a:cs typeface="+mn-lt"/>
              </a:rPr>
              <a:t>.</a:t>
            </a:r>
            <a:r>
              <a:rPr lang="ru-RU" sz="2000" dirty="0">
                <a:ea typeface="+mn-lt"/>
                <a:cs typeface="+mn-lt"/>
              </a:rPr>
              <a:t> Вершигора, Люди с чистой совестью.</a:t>
            </a:r>
            <a:endParaRPr lang="ru-RU" sz="2000" dirty="0"/>
          </a:p>
          <a:p>
            <a:pPr marL="285750" indent="-285750">
              <a:buFont typeface="Arial"/>
              <a:buChar char="•"/>
            </a:pPr>
            <a:endParaRPr lang="ru-RU" sz="2000" dirty="0">
              <a:ea typeface="+mn-lt"/>
              <a:cs typeface="+mn-lt"/>
            </a:endParaRPr>
          </a:p>
          <a:p>
            <a:r>
              <a:rPr lang="ru-RU" sz="2000" dirty="0">
                <a:ea typeface="+mn-lt"/>
                <a:cs typeface="+mn-lt"/>
              </a:rPr>
              <a:t>[Франц. </a:t>
            </a:r>
            <a:r>
              <a:rPr lang="ru-RU" sz="2000" dirty="0" err="1">
                <a:ea typeface="+mn-lt"/>
                <a:cs typeface="+mn-lt"/>
              </a:rPr>
              <a:t>plateau</a:t>
            </a:r>
            <a:r>
              <a:rPr lang="ru-RU" sz="2000" dirty="0">
                <a:ea typeface="+mn-lt"/>
                <a:cs typeface="+mn-lt"/>
              </a:rPr>
              <a:t>]</a:t>
            </a:r>
            <a:endParaRPr lang="ru-RU" sz="2000" dirty="0"/>
          </a:p>
          <a:p>
            <a:endParaRPr lang="ru-RU" sz="2000" dirty="0">
              <a:ea typeface="+mn-lt"/>
              <a:cs typeface="+mn-lt"/>
            </a:endParaRPr>
          </a:p>
          <a:p>
            <a:r>
              <a:rPr lang="ru-RU" sz="2000" b="1" dirty="0">
                <a:ea typeface="+mn-lt"/>
                <a:cs typeface="+mn-lt"/>
              </a:rPr>
              <a:t>Источник (печатная версия): </a:t>
            </a:r>
            <a:r>
              <a:rPr lang="ru-RU" sz="2000" dirty="0">
                <a:ea typeface="+mn-lt"/>
                <a:cs typeface="+mn-lt"/>
              </a:rPr>
              <a:t>Словарь русского языка: В 4-х т. / РАН, Ин-т </a:t>
            </a:r>
            <a:r>
              <a:rPr lang="ru-RU" sz="2000" dirty="0" err="1">
                <a:ea typeface="+mn-lt"/>
                <a:cs typeface="+mn-lt"/>
              </a:rPr>
              <a:t>лингвистич</a:t>
            </a:r>
            <a:r>
              <a:rPr lang="ru-RU" sz="2000" dirty="0">
                <a:ea typeface="+mn-lt"/>
                <a:cs typeface="+mn-lt"/>
              </a:rPr>
              <a:t>. исследований; Под ред. А. П. Евгеньевой. — 4-е изд., стер. — М.: Рус. яз.; </a:t>
            </a:r>
            <a:r>
              <a:rPr lang="ru-RU" sz="2000" dirty="0" err="1">
                <a:ea typeface="+mn-lt"/>
                <a:cs typeface="+mn-lt"/>
              </a:rPr>
              <a:t>Полиграфресурсы</a:t>
            </a:r>
            <a:r>
              <a:rPr lang="ru-RU" sz="2000" dirty="0">
                <a:ea typeface="+mn-lt"/>
                <a:cs typeface="+mn-lt"/>
              </a:rPr>
              <a:t>, 1999; </a:t>
            </a:r>
            <a:r>
              <a:rPr lang="ru-RU" sz="2000" b="1" dirty="0">
                <a:ea typeface="+mn-lt"/>
                <a:cs typeface="+mn-lt"/>
              </a:rPr>
              <a:t>(электронная версия): </a:t>
            </a:r>
            <a:r>
              <a:rPr lang="ru-RU" sz="2000" dirty="0">
                <a:ea typeface="+mn-lt"/>
                <a:cs typeface="+mn-lt"/>
                <a:hlinkClick r:id="rId2"/>
              </a:rPr>
              <a:t>Фундаментальная электронная библиотека</a:t>
            </a:r>
            <a:endParaRPr lang="ru-RU" sz="2000"/>
          </a:p>
          <a:p>
            <a:pPr algn="l"/>
            <a:endParaRPr lang="ru-RU" dirty="0"/>
          </a:p>
        </p:txBody>
      </p:sp>
      <p:pic>
        <p:nvPicPr>
          <p:cNvPr id="3" name="Рисунок 3" descr="Изображение выглядит как текст, трава, небо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A5CD2050-D9BF-36D6-607F-713F6B9FE5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583" y="1347798"/>
            <a:ext cx="4417290" cy="3088675"/>
          </a:xfrm>
          <a:prstGeom prst="rect">
            <a:avLst/>
          </a:prstGeom>
        </p:spPr>
      </p:pic>
      <p:sp>
        <p:nvSpPr>
          <p:cNvPr id="4" name="Прямоугольник: скругленные противолежащие углы 3">
            <a:extLst>
              <a:ext uri="{FF2B5EF4-FFF2-40B4-BE49-F238E27FC236}">
                <a16:creationId xmlns:a16="http://schemas.microsoft.com/office/drawing/2014/main" id="{83FB05CB-03BD-D6C0-C247-F87132F6F335}"/>
              </a:ext>
            </a:extLst>
          </p:cNvPr>
          <p:cNvSpPr/>
          <p:nvPr/>
        </p:nvSpPr>
        <p:spPr>
          <a:xfrm>
            <a:off x="177800" y="339437"/>
            <a:ext cx="11695544" cy="5380180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312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AAEFF9-E7C2-999F-32C6-BB92DAEA1D2F}"/>
              </a:ext>
            </a:extLst>
          </p:cNvPr>
          <p:cNvSpPr txBox="1"/>
          <p:nvPr/>
        </p:nvSpPr>
        <p:spPr>
          <a:xfrm>
            <a:off x="302492" y="591128"/>
            <a:ext cx="7453745" cy="450137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ru-RU" sz="2000" b="1" dirty="0">
                <a:ea typeface="+mn-lt"/>
                <a:cs typeface="+mn-lt"/>
              </a:rPr>
              <a:t>ЖАЛЮЗИ́</a:t>
            </a:r>
            <a:r>
              <a:rPr lang="ru-RU" sz="2000" dirty="0">
                <a:ea typeface="+mn-lt"/>
                <a:cs typeface="+mn-lt"/>
              </a:rPr>
              <a:t>, </a:t>
            </a:r>
            <a:r>
              <a:rPr lang="ru-RU" sz="2000" i="1" dirty="0">
                <a:ea typeface="+mn-lt"/>
                <a:cs typeface="+mn-lt"/>
              </a:rPr>
              <a:t>нескл., ср.</a:t>
            </a:r>
            <a:r>
              <a:rPr lang="ru-RU" sz="2000" dirty="0">
                <a:ea typeface="+mn-lt"/>
                <a:cs typeface="+mn-lt"/>
              </a:rPr>
              <a:t> Солнцезащитные воздухопроницаемые ставни из узких, укрепленных наклонно, неподвижных пластинок (или поворачивающихся, расположенных параллельно друг к другу), а также шторы из узких пластинок, связанных между собой.</a:t>
            </a:r>
            <a:endParaRPr lang="ru-RU" sz="2000" dirty="0"/>
          </a:p>
          <a:p>
            <a:pPr marL="285750" indent="-285750">
              <a:buFont typeface="Arial"/>
              <a:buChar char="•"/>
            </a:pPr>
            <a:endParaRPr lang="ru-RU" sz="2000" dirty="0">
              <a:ea typeface="+mn-lt"/>
              <a:cs typeface="+mn-lt"/>
            </a:endParaRPr>
          </a:p>
          <a:p>
            <a:r>
              <a:rPr lang="ru-RU" sz="2000" dirty="0">
                <a:ea typeface="+mn-lt"/>
                <a:cs typeface="+mn-lt"/>
              </a:rPr>
              <a:t>[Франц. </a:t>
            </a:r>
            <a:r>
              <a:rPr lang="ru-RU" sz="2000" dirty="0" err="1">
                <a:ea typeface="+mn-lt"/>
                <a:cs typeface="+mn-lt"/>
              </a:rPr>
              <a:t>jalousie</a:t>
            </a:r>
            <a:r>
              <a:rPr lang="ru-RU" sz="2000" dirty="0">
                <a:ea typeface="+mn-lt"/>
                <a:cs typeface="+mn-lt"/>
              </a:rPr>
              <a:t>]</a:t>
            </a:r>
            <a:endParaRPr lang="ru-RU" sz="2000" dirty="0"/>
          </a:p>
          <a:p>
            <a:endParaRPr lang="ru-RU" sz="2000" dirty="0">
              <a:ea typeface="+mn-lt"/>
              <a:cs typeface="+mn-lt"/>
            </a:endParaRPr>
          </a:p>
          <a:p>
            <a:r>
              <a:rPr lang="ru-RU" sz="2000" b="1" dirty="0">
                <a:ea typeface="+mn-lt"/>
                <a:cs typeface="+mn-lt"/>
              </a:rPr>
              <a:t>Источник (печатная версия): </a:t>
            </a:r>
            <a:r>
              <a:rPr lang="ru-RU" sz="2000" dirty="0">
                <a:ea typeface="+mn-lt"/>
                <a:cs typeface="+mn-lt"/>
              </a:rPr>
              <a:t>Словарь русского языка: В 4-х т. / РАН, Ин-т </a:t>
            </a:r>
            <a:r>
              <a:rPr lang="ru-RU" sz="2000" dirty="0" err="1">
                <a:ea typeface="+mn-lt"/>
                <a:cs typeface="+mn-lt"/>
              </a:rPr>
              <a:t>лингвистич</a:t>
            </a:r>
            <a:r>
              <a:rPr lang="ru-RU" sz="2000" dirty="0">
                <a:ea typeface="+mn-lt"/>
                <a:cs typeface="+mn-lt"/>
              </a:rPr>
              <a:t>. исследований; Под ред. А. П. Евгеньевой. — 4-е изд., стер. — М.: Рус. яз.; </a:t>
            </a:r>
            <a:r>
              <a:rPr lang="ru-RU" sz="2000" dirty="0" err="1">
                <a:ea typeface="+mn-lt"/>
                <a:cs typeface="+mn-lt"/>
              </a:rPr>
              <a:t>Полиграфресурсы</a:t>
            </a:r>
            <a:r>
              <a:rPr lang="ru-RU" sz="2000" dirty="0">
                <a:ea typeface="+mn-lt"/>
                <a:cs typeface="+mn-lt"/>
              </a:rPr>
              <a:t>, 1999; </a:t>
            </a:r>
            <a:r>
              <a:rPr lang="ru-RU" sz="2000" b="1" dirty="0">
                <a:ea typeface="+mn-lt"/>
                <a:cs typeface="+mn-lt"/>
              </a:rPr>
              <a:t>(электронная версия): </a:t>
            </a:r>
            <a:r>
              <a:rPr lang="ru-RU" sz="2000" dirty="0">
                <a:ea typeface="+mn-lt"/>
                <a:cs typeface="+mn-lt"/>
                <a:hlinkClick r:id="rId2"/>
              </a:rPr>
              <a:t>Фундаментальная электронная библиотека</a:t>
            </a:r>
            <a:endParaRPr lang="ru-RU" sz="2000"/>
          </a:p>
          <a:p>
            <a:pPr algn="l"/>
            <a:endParaRPr lang="ru-RU" dirty="0"/>
          </a:p>
        </p:txBody>
      </p:sp>
      <p:pic>
        <p:nvPicPr>
          <p:cNvPr id="3" name="Рисунок 3" descr="Изображение выглядит как внутренний, окно, здание, жалюзи&#10;&#10;Автоматически созданное описание">
            <a:extLst>
              <a:ext uri="{FF2B5EF4-FFF2-40B4-BE49-F238E27FC236}">
                <a16:creationId xmlns:a16="http://schemas.microsoft.com/office/drawing/2014/main" id="{F1F104DE-06C7-9AEE-C3EF-1974A04AE7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946" y="939917"/>
            <a:ext cx="3574472" cy="3534983"/>
          </a:xfrm>
          <a:prstGeom prst="rect">
            <a:avLst/>
          </a:prstGeom>
        </p:spPr>
      </p:pic>
      <p:sp>
        <p:nvSpPr>
          <p:cNvPr id="4" name="Прямоугольник: скругленные противолежащие углы 3">
            <a:extLst>
              <a:ext uri="{FF2B5EF4-FFF2-40B4-BE49-F238E27FC236}">
                <a16:creationId xmlns:a16="http://schemas.microsoft.com/office/drawing/2014/main" id="{F5C32458-A239-89C0-467D-FE76B83C7803}"/>
              </a:ext>
            </a:extLst>
          </p:cNvPr>
          <p:cNvSpPr/>
          <p:nvPr/>
        </p:nvSpPr>
        <p:spPr>
          <a:xfrm>
            <a:off x="85437" y="281710"/>
            <a:ext cx="11903362" cy="5253180"/>
          </a:xfrm>
          <a:prstGeom prst="round2Diag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364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C19BDF-FFE5-1C1B-8EE4-3A0F8377EDB3}"/>
              </a:ext>
            </a:extLst>
          </p:cNvPr>
          <p:cNvSpPr txBox="1"/>
          <p:nvPr/>
        </p:nvSpPr>
        <p:spPr>
          <a:xfrm>
            <a:off x="833582" y="360219"/>
            <a:ext cx="663401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8AAECF-2394-F45B-84F3-6946FF4197E8}"/>
              </a:ext>
            </a:extLst>
          </p:cNvPr>
          <p:cNvSpPr txBox="1"/>
          <p:nvPr/>
        </p:nvSpPr>
        <p:spPr>
          <a:xfrm>
            <a:off x="272184" y="1091911"/>
            <a:ext cx="11425381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/>
              <a:t>Задание. </a:t>
            </a:r>
            <a:r>
              <a:rPr lang="ru-RU" sz="2000" i="1" dirty="0"/>
              <a:t>Из данных материалов составьте словосочетания "глагол + существительное с предлогом". Укажите падежи, в которых употреблены несклоняемые существительные.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67F66A-847F-56A1-2DF8-E4C8354E84DC}"/>
              </a:ext>
            </a:extLst>
          </p:cNvPr>
          <p:cNvSpPr txBox="1"/>
          <p:nvPr/>
        </p:nvSpPr>
        <p:spPr>
          <a:xfrm>
            <a:off x="1257878" y="2550969"/>
            <a:ext cx="7072744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/>
              <a:t>Пальто, без; кино, из; близ, метро; до, шоссе; радио, по; пианино, на; депо, к; кашне, без; какао, в; нового, ателье, у;</a:t>
            </a:r>
          </a:p>
          <a:p>
            <a:r>
              <a:rPr lang="ru-RU" sz="2400" dirty="0"/>
              <a:t>высокогорное, плато, по; на, табло; фойе, в; по, жалюзи; в, МГУ; в, соседнее, кафе.</a:t>
            </a:r>
          </a:p>
        </p:txBody>
      </p:sp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8B307B69-8B10-438C-53A9-DCE57A87DF0E}"/>
              </a:ext>
            </a:extLst>
          </p:cNvPr>
          <p:cNvSpPr/>
          <p:nvPr/>
        </p:nvSpPr>
        <p:spPr>
          <a:xfrm>
            <a:off x="270164" y="258619"/>
            <a:ext cx="11649362" cy="5333998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634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7B2CF2-5DAB-FDB5-B164-5B64C841D1C4}"/>
              </a:ext>
            </a:extLst>
          </p:cNvPr>
          <p:cNvSpPr txBox="1"/>
          <p:nvPr/>
        </p:nvSpPr>
        <p:spPr>
          <a:xfrm>
            <a:off x="3281219" y="314037"/>
            <a:ext cx="4486562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РОД НЕСКЛОНЯЕМЫХ ИМЕН СУЩЕСТВИТЕЛЬНЫХ</a:t>
            </a:r>
            <a:endParaRPr lang="ru-RU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B63A5F-8F4E-A7B6-7BB9-12E1E4721EB3}"/>
              </a:ext>
            </a:extLst>
          </p:cNvPr>
          <p:cNvSpPr txBox="1"/>
          <p:nvPr/>
        </p:nvSpPr>
        <p:spPr>
          <a:xfrm>
            <a:off x="972127" y="1630219"/>
            <a:ext cx="6680200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М.Р.: сущ., обозначающие лиц мужского пола (портье, маэстро), животных и птиц </a:t>
            </a:r>
            <a:r>
              <a:rPr lang="ru-RU" sz="2000" i="1" dirty="0"/>
              <a:t>(кенгуру, какаду</a:t>
            </a:r>
            <a:r>
              <a:rPr lang="ru-RU" sz="2000" dirty="0"/>
              <a:t>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Ж.Р.: сущ., обозначающие лиц женского пола (</a:t>
            </a:r>
            <a:r>
              <a:rPr lang="ru-RU" sz="2000" i="1" dirty="0"/>
              <a:t>мисс,</a:t>
            </a:r>
            <a:r>
              <a:rPr lang="ru-RU" sz="2000" dirty="0"/>
              <a:t> </a:t>
            </a:r>
            <a:r>
              <a:rPr lang="ru-RU" sz="2000" i="1" dirty="0"/>
              <a:t>мадам, фрау</a:t>
            </a:r>
            <a:r>
              <a:rPr lang="ru-RU" sz="2000" dirty="0"/>
              <a:t>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СР.Р.: неодушевленные сущ. иноязычного происхождения </a:t>
            </a:r>
            <a:r>
              <a:rPr lang="ru-RU" sz="2000" i="1" dirty="0"/>
              <a:t>( пальто, депо, кино)</a:t>
            </a:r>
            <a:r>
              <a:rPr lang="ru-RU" sz="2000" dirty="0"/>
              <a:t>. </a:t>
            </a:r>
          </a:p>
          <a:p>
            <a:r>
              <a:rPr lang="ru-RU" sz="2000" dirty="0"/>
              <a:t>НО:</a:t>
            </a:r>
          </a:p>
          <a:p>
            <a:r>
              <a:rPr lang="ru-RU" sz="2000" dirty="0"/>
              <a:t>       Д</a:t>
            </a:r>
            <a:r>
              <a:rPr lang="ru-RU" sz="2000" i="1" dirty="0"/>
              <a:t>осадный пенальти, черный кофе, жуткий торнадо - </a:t>
            </a:r>
            <a:r>
              <a:rPr lang="ru-RU" sz="2000" dirty="0"/>
              <a:t>М.Р.</a:t>
            </a:r>
            <a:endParaRPr lang="ru-RU"/>
          </a:p>
          <a:p>
            <a:r>
              <a:rPr lang="ru-RU" sz="2000" dirty="0"/>
              <a:t>       </a:t>
            </a:r>
            <a:r>
              <a:rPr lang="ru-RU" sz="2000" i="1" dirty="0"/>
              <a:t>Свежая кольраби, широкая авеню - </a:t>
            </a:r>
            <a:r>
              <a:rPr lang="ru-RU" sz="2000" dirty="0"/>
              <a:t>Ж.Р.</a:t>
            </a:r>
          </a:p>
        </p:txBody>
      </p:sp>
      <p:sp>
        <p:nvSpPr>
          <p:cNvPr id="4" name="Прямоугольник: скругленные противолежащие углы 3">
            <a:extLst>
              <a:ext uri="{FF2B5EF4-FFF2-40B4-BE49-F238E27FC236}">
                <a16:creationId xmlns:a16="http://schemas.microsoft.com/office/drawing/2014/main" id="{86E7A769-978E-C89F-2F51-1C739AE07278}"/>
              </a:ext>
            </a:extLst>
          </p:cNvPr>
          <p:cNvSpPr/>
          <p:nvPr/>
        </p:nvSpPr>
        <p:spPr>
          <a:xfrm>
            <a:off x="374073" y="143164"/>
            <a:ext cx="11118271" cy="5472544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814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7B5D68-401C-45EE-F6E1-1F5756FB7221}"/>
              </a:ext>
            </a:extLst>
          </p:cNvPr>
          <p:cNvSpPr txBox="1"/>
          <p:nvPr/>
        </p:nvSpPr>
        <p:spPr>
          <a:xfrm>
            <a:off x="510310" y="810492"/>
            <a:ext cx="9843653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/>
              <a:t>Задание. </a:t>
            </a:r>
            <a:r>
              <a:rPr lang="ru-RU" sz="2000" i="1" dirty="0"/>
              <a:t>Определите род данных несклоняемых существительных и подберите к ним подходящие по смыслу прилагательные. Составленные словосочетания запишите.</a:t>
            </a:r>
            <a:endParaRPr lang="ru-RU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F66756-47E5-1A9F-DB9B-6F2E9A3C6E76}"/>
              </a:ext>
            </a:extLst>
          </p:cNvPr>
          <p:cNvSpPr txBox="1"/>
          <p:nvPr/>
        </p:nvSpPr>
        <p:spPr>
          <a:xfrm>
            <a:off x="1334366" y="2373457"/>
            <a:ext cx="6483927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/>
              <a:t>Депо, какао, метро, пальто, пианино, шимпанзе, эскимо, ателье, фойе, шоссе, колибри, кино, домино, кенгуру, кофе, тире, реле, жюри, такси, шасси, интервью, алиби.</a:t>
            </a:r>
            <a:endParaRPr lang="ru-RU" dirty="0"/>
          </a:p>
        </p:txBody>
      </p:sp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056AF970-FD2C-92B2-6B2E-BFF0CDABBF4B}"/>
              </a:ext>
            </a:extLst>
          </p:cNvPr>
          <p:cNvSpPr/>
          <p:nvPr/>
        </p:nvSpPr>
        <p:spPr>
          <a:xfrm>
            <a:off x="251403" y="309131"/>
            <a:ext cx="11187543" cy="5460997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952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746B20-563C-6D4F-30A0-992ADE431BE1}"/>
              </a:ext>
            </a:extLst>
          </p:cNvPr>
          <p:cNvSpPr txBox="1"/>
          <p:nvPr/>
        </p:nvSpPr>
        <p:spPr>
          <a:xfrm>
            <a:off x="510310" y="556492"/>
            <a:ext cx="11009743" cy="101566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/>
              <a:t>Род несклоняемых собственных имен существительных - географических наименований - определяется по роду тех имен нарицательных, которыми эти названия могут быть  заменены. Например, Сочи - город, значит, существительное </a:t>
            </a:r>
            <a:r>
              <a:rPr lang="ru-RU" sz="2000" i="1" dirty="0"/>
              <a:t>Сочи</a:t>
            </a:r>
            <a:r>
              <a:rPr lang="ru-RU" sz="2000" dirty="0"/>
              <a:t> мужского рода.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1CCB91-294D-58E0-B23B-98C36C950690}"/>
              </a:ext>
            </a:extLst>
          </p:cNvPr>
          <p:cNvSpPr txBox="1"/>
          <p:nvPr/>
        </p:nvSpPr>
        <p:spPr>
          <a:xfrm>
            <a:off x="784514" y="2227696"/>
            <a:ext cx="7015018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/>
              <a:t>Задание. </a:t>
            </a:r>
            <a:r>
              <a:rPr lang="ru-RU" sz="2000" i="1" dirty="0"/>
              <a:t>Определите род выделенных слов. Допишите пропущенные окончания.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88AA9C-C649-6F4C-D07A-75616851A2A3}"/>
              </a:ext>
            </a:extLst>
          </p:cNvPr>
          <p:cNvSpPr txBox="1"/>
          <p:nvPr/>
        </p:nvSpPr>
        <p:spPr>
          <a:xfrm>
            <a:off x="1158298" y="3282662"/>
            <a:ext cx="6807200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err="1"/>
              <a:t>Бурн</a:t>
            </a:r>
            <a:r>
              <a:rPr lang="ru-RU" sz="2400" dirty="0"/>
              <a:t>.. </a:t>
            </a:r>
            <a:r>
              <a:rPr lang="ru-RU" sz="2400" b="1" dirty="0"/>
              <a:t>Алазани</a:t>
            </a:r>
            <a:r>
              <a:rPr lang="ru-RU" sz="2400" dirty="0"/>
              <a:t> впадает в Куру.</a:t>
            </a:r>
            <a:endParaRPr lang="ru-RU" dirty="0"/>
          </a:p>
          <a:p>
            <a:pPr marL="342900" indent="-342900">
              <a:buAutoNum type="arabicPeriod"/>
            </a:pPr>
            <a:r>
              <a:rPr lang="ru-RU" sz="2400" dirty="0" err="1"/>
              <a:t>Древн</a:t>
            </a:r>
            <a:r>
              <a:rPr lang="ru-RU" sz="2400" dirty="0"/>
              <a:t>.. </a:t>
            </a:r>
            <a:r>
              <a:rPr lang="ru-RU" sz="2400" b="1" dirty="0"/>
              <a:t>Тбилиси</a:t>
            </a:r>
            <a:r>
              <a:rPr lang="ru-RU" sz="2400" dirty="0"/>
              <a:t> - столица Грузии.</a:t>
            </a:r>
          </a:p>
          <a:p>
            <a:pPr marL="342900" indent="-342900">
              <a:buAutoNum type="arabicPeriod"/>
            </a:pPr>
            <a:r>
              <a:rPr lang="ru-RU" sz="2400" dirty="0" err="1"/>
              <a:t>Пресноводн</a:t>
            </a:r>
            <a:r>
              <a:rPr lang="ru-RU" sz="2400" dirty="0"/>
              <a:t>.. </a:t>
            </a:r>
            <a:r>
              <a:rPr lang="ru-RU" sz="2400" b="1" dirty="0"/>
              <a:t>Онтарио</a:t>
            </a:r>
            <a:r>
              <a:rPr lang="ru-RU" sz="2400" dirty="0"/>
              <a:t> - </a:t>
            </a:r>
            <a:r>
              <a:rPr lang="ru-RU" sz="2400" dirty="0" err="1"/>
              <a:t>одн</a:t>
            </a:r>
            <a:r>
              <a:rPr lang="ru-RU" sz="2400" dirty="0"/>
              <a:t>.. из крупнейших озер Америки.</a:t>
            </a:r>
          </a:p>
        </p:txBody>
      </p:sp>
      <p:sp>
        <p:nvSpPr>
          <p:cNvPr id="7" name="Прямоугольник: скругленные противолежащие углы 6">
            <a:extLst>
              <a:ext uri="{FF2B5EF4-FFF2-40B4-BE49-F238E27FC236}">
                <a16:creationId xmlns:a16="http://schemas.microsoft.com/office/drawing/2014/main" id="{28E5C64E-4593-C707-DEEE-A4357A5418B8}"/>
              </a:ext>
            </a:extLst>
          </p:cNvPr>
          <p:cNvSpPr/>
          <p:nvPr/>
        </p:nvSpPr>
        <p:spPr>
          <a:xfrm>
            <a:off x="200891" y="223983"/>
            <a:ext cx="11822545" cy="5276270"/>
          </a:xfrm>
          <a:prstGeom prst="round2Diag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204049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</Words>
  <Application>Microsoft Office PowerPoint</Application>
  <PresentationFormat>Широкоэкранный</PresentationFormat>
  <Paragraphs>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Галерея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 Артюхова</dc:creator>
  <cp:lastModifiedBy>Надежда Артюхова</cp:lastModifiedBy>
  <cp:revision>529</cp:revision>
  <dcterms:created xsi:type="dcterms:W3CDTF">2021-10-13T07:39:00Z</dcterms:created>
  <dcterms:modified xsi:type="dcterms:W3CDTF">2022-04-30T18:28:03Z</dcterms:modified>
</cp:coreProperties>
</file>