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21EA12-B619-4DD0-919D-F9CD3D06021A}" v="15" dt="2021-11-13T19:48:59.985"/>
    <p1510:client id="{8AE3CFA4-E85F-4407-B441-E48B3E6CA821}" v="3365" dt="2022-02-09T09:45:08.5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ртюхова Надежда" userId="5addf3f11e41b3a2" providerId="Windows Live" clId="Web-{8AE3CFA4-E85F-4407-B441-E48B3E6CA821}"/>
    <pc:docChg chg="addSld modSld addMainMaster delMainMaster">
      <pc:chgData name="Артюхова Надежда" userId="5addf3f11e41b3a2" providerId="Windows Live" clId="Web-{8AE3CFA4-E85F-4407-B441-E48B3E6CA821}" dt="2022-02-09T09:45:00.995" v="1778" actId="20577"/>
      <pc:docMkLst>
        <pc:docMk/>
      </pc:docMkLst>
      <pc:sldChg chg="addSp delSp modSp mod setBg modClrScheme delDesignElem chgLayout">
        <pc:chgData name="Артюхова Надежда" userId="5addf3f11e41b3a2" providerId="Windows Live" clId="Web-{8AE3CFA4-E85F-4407-B441-E48B3E6CA821}" dt="2022-02-09T08:31:44.243" v="108"/>
        <pc:sldMkLst>
          <pc:docMk/>
          <pc:sldMk cId="1351651579" sldId="256"/>
        </pc:sldMkLst>
        <pc:spChg chg="add del mod">
          <ac:chgData name="Артюхова Надежда" userId="5addf3f11e41b3a2" providerId="Windows Live" clId="Web-{8AE3CFA4-E85F-4407-B441-E48B3E6CA821}" dt="2022-02-09T08:26:45.839" v="15"/>
          <ac:spMkLst>
            <pc:docMk/>
            <pc:sldMk cId="1351651579" sldId="256"/>
            <ac:spMk id="4" creationId="{2FB6845E-3616-4C53-988B-4C312E7E0D0A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9" creationId="{43162304-DA60-4C31-9E2B-E22F8DA75FF5}"/>
          </ac:spMkLst>
        </pc:spChg>
        <pc:spChg chg="add del">
          <ac:chgData name="Артюхова Надежда" userId="5addf3f11e41b3a2" providerId="Windows Live" clId="Web-{8AE3CFA4-E85F-4407-B441-E48B3E6CA821}" dt="2022-02-09T08:26:28.385" v="8"/>
          <ac:spMkLst>
            <pc:docMk/>
            <pc:sldMk cId="1351651579" sldId="256"/>
            <ac:spMk id="10" creationId="{845DB188-4006-4207-A473-B4B569C5B5FE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11" creationId="{C4AE1EFF-264A-4A42-BEA1-0E875F40D74F}"/>
          </ac:spMkLst>
        </pc:spChg>
        <pc:spChg chg="add del">
          <ac:chgData name="Артюхова Надежда" userId="5addf3f11e41b3a2" providerId="Windows Live" clId="Web-{8AE3CFA4-E85F-4407-B441-E48B3E6CA821}" dt="2022-02-09T08:26:28.385" v="8"/>
          <ac:spMkLst>
            <pc:docMk/>
            <pc:sldMk cId="1351651579" sldId="256"/>
            <ac:spMk id="12" creationId="{BAB4522D-D095-4687-BFB3-976E665AD4F6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13" creationId="{29DC5A77-10C9-4ECF-B7EB-8D917F36A9EE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15" creationId="{2FFE28B5-FB16-49A9-B851-3C35FAC0CACB}"/>
          </ac:spMkLst>
        </pc:spChg>
        <pc:spChg chg="add del">
          <ac:chgData name="Артюхова Надежда" userId="5addf3f11e41b3a2" providerId="Windows Live" clId="Web-{8AE3CFA4-E85F-4407-B441-E48B3E6CA821}" dt="2022-02-09T08:26:34.323" v="10"/>
          <ac:spMkLst>
            <pc:docMk/>
            <pc:sldMk cId="1351651579" sldId="256"/>
            <ac:spMk id="16" creationId="{43162304-DA60-4C31-9E2B-E22F8DA75FF5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17" creationId="{01014442-855A-4E0F-8D09-C314661A48B9}"/>
          </ac:spMkLst>
        </pc:spChg>
        <pc:spChg chg="add del">
          <ac:chgData name="Артюхова Надежда" userId="5addf3f11e41b3a2" providerId="Windows Live" clId="Web-{8AE3CFA4-E85F-4407-B441-E48B3E6CA821}" dt="2022-02-09T08:26:34.323" v="10"/>
          <ac:spMkLst>
            <pc:docMk/>
            <pc:sldMk cId="1351651579" sldId="256"/>
            <ac:spMk id="18" creationId="{C4AE1EFF-264A-4A42-BEA1-0E875F40D74F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19" creationId="{9B1ABF09-86CF-414E-88A5-2B84CC7232A9}"/>
          </ac:spMkLst>
        </pc:spChg>
        <pc:spChg chg="add del">
          <ac:chgData name="Артюхова Надежда" userId="5addf3f11e41b3a2" providerId="Windows Live" clId="Web-{8AE3CFA4-E85F-4407-B441-E48B3E6CA821}" dt="2022-02-09T08:26:34.323" v="10"/>
          <ac:spMkLst>
            <pc:docMk/>
            <pc:sldMk cId="1351651579" sldId="256"/>
            <ac:spMk id="20" creationId="{80516254-1D9F-4F3A-9870-3A3280BE2BFE}"/>
          </ac:spMkLst>
        </pc:spChg>
        <pc:spChg chg="add del">
          <ac:chgData name="Артюхова Надежда" userId="5addf3f11e41b3a2" providerId="Windows Live" clId="Web-{8AE3CFA4-E85F-4407-B441-E48B3E6CA821}" dt="2022-02-09T08:26:09.181" v="2"/>
          <ac:spMkLst>
            <pc:docMk/>
            <pc:sldMk cId="1351651579" sldId="256"/>
            <ac:spMk id="21" creationId="{3FE91770-CDBB-4D24-94E5-AD484F36CE87}"/>
          </ac:spMkLst>
        </pc:spChg>
        <pc:spChg chg="add del">
          <ac:chgData name="Артюхова Надежда" userId="5addf3f11e41b3a2" providerId="Windows Live" clId="Web-{8AE3CFA4-E85F-4407-B441-E48B3E6CA821}" dt="2022-02-09T08:26:34.323" v="10"/>
          <ac:spMkLst>
            <pc:docMk/>
            <pc:sldMk cId="1351651579" sldId="256"/>
            <ac:spMk id="22" creationId="{FC14672B-27A5-4CDA-ABAF-5E4CF4B41C23}"/>
          </ac:spMkLst>
        </pc:spChg>
        <pc:spChg chg="add del">
          <ac:chgData name="Артюхова Надежда" userId="5addf3f11e41b3a2" providerId="Windows Live" clId="Web-{8AE3CFA4-E85F-4407-B441-E48B3E6CA821}" dt="2022-02-09T08:26:34.323" v="10"/>
          <ac:spMkLst>
            <pc:docMk/>
            <pc:sldMk cId="1351651579" sldId="256"/>
            <ac:spMk id="24" creationId="{2FB6845E-3616-4C53-988B-4C312E7E0D0A}"/>
          </ac:spMkLst>
        </pc:spChg>
        <pc:spChg chg="add del">
          <ac:chgData name="Артюхова Надежда" userId="5addf3f11e41b3a2" providerId="Windows Live" clId="Web-{8AE3CFA4-E85F-4407-B441-E48B3E6CA821}" dt="2022-02-09T08:26:34.323" v="10"/>
          <ac:spMkLst>
            <pc:docMk/>
            <pc:sldMk cId="1351651579" sldId="256"/>
            <ac:spMk id="25" creationId="{9A206779-5C74-4555-94BC-5845C92EC3A8}"/>
          </ac:spMkLst>
        </pc:spChg>
        <pc:spChg chg="add del">
          <ac:chgData name="Артюхова Надежда" userId="5addf3f11e41b3a2" providerId="Windows Live" clId="Web-{8AE3CFA4-E85F-4407-B441-E48B3E6CA821}" dt="2022-02-09T08:26:41.573" v="12"/>
          <ac:spMkLst>
            <pc:docMk/>
            <pc:sldMk cId="1351651579" sldId="256"/>
            <ac:spMk id="27" creationId="{845DB188-4006-4207-A473-B4B569C5B5FE}"/>
          </ac:spMkLst>
        </pc:spChg>
        <pc:spChg chg="add del">
          <ac:chgData name="Артюхова Надежда" userId="5addf3f11e41b3a2" providerId="Windows Live" clId="Web-{8AE3CFA4-E85F-4407-B441-E48B3E6CA821}" dt="2022-02-09T08:26:41.573" v="12"/>
          <ac:spMkLst>
            <pc:docMk/>
            <pc:sldMk cId="1351651579" sldId="256"/>
            <ac:spMk id="28" creationId="{BAB4522D-D095-4687-BFB3-976E665AD4F6}"/>
          </ac:spMkLst>
        </pc:spChg>
        <pc:spChg chg="add del">
          <ac:chgData name="Артюхова Надежда" userId="5addf3f11e41b3a2" providerId="Windows Live" clId="Web-{8AE3CFA4-E85F-4407-B441-E48B3E6CA821}" dt="2022-02-09T08:26:45.839" v="14"/>
          <ac:spMkLst>
            <pc:docMk/>
            <pc:sldMk cId="1351651579" sldId="256"/>
            <ac:spMk id="31" creationId="{B86EEAC6-011F-4499-ACFF-2FDC742DB06D}"/>
          </ac:spMkLst>
        </pc:spChg>
        <pc:spChg chg="add del">
          <ac:chgData name="Артюхова Надежда" userId="5addf3f11e41b3a2" providerId="Windows Live" clId="Web-{8AE3CFA4-E85F-4407-B441-E48B3E6CA821}" dt="2022-02-09T08:26:45.839" v="14"/>
          <ac:spMkLst>
            <pc:docMk/>
            <pc:sldMk cId="1351651579" sldId="256"/>
            <ac:spMk id="32" creationId="{6970F14D-B6E6-40EA-96B4-4E18D0CF9D8C}"/>
          </ac:spMkLst>
        </pc:spChg>
        <pc:spChg chg="add del">
          <ac:chgData name="Артюхова Надежда" userId="5addf3f11e41b3a2" providerId="Windows Live" clId="Web-{8AE3CFA4-E85F-4407-B441-E48B3E6CA821}" dt="2022-02-09T08:26:45.839" v="14"/>
          <ac:spMkLst>
            <pc:docMk/>
            <pc:sldMk cId="1351651579" sldId="256"/>
            <ac:spMk id="34" creationId="{5A133C1E-CB83-47F3-8F35-94C2A7C58EE2}"/>
          </ac:spMkLst>
        </pc:spChg>
        <pc:spChg chg="add del">
          <ac:chgData name="Артюхова Надежда" userId="5addf3f11e41b3a2" providerId="Windows Live" clId="Web-{8AE3CFA4-E85F-4407-B441-E48B3E6CA821}" dt="2022-02-09T08:26:45.839" v="14"/>
          <ac:spMkLst>
            <pc:docMk/>
            <pc:sldMk cId="1351651579" sldId="256"/>
            <ac:spMk id="35" creationId="{2FB6845E-3616-4C53-988B-4C312E7E0D0A}"/>
          </ac:spMkLst>
        </pc:spChg>
        <pc:spChg chg="add del">
          <ac:chgData name="Артюхова Надежда" userId="5addf3f11e41b3a2" providerId="Windows Live" clId="Web-{8AE3CFA4-E85F-4407-B441-E48B3E6CA821}" dt="2022-02-09T08:26:45.839" v="14"/>
          <ac:spMkLst>
            <pc:docMk/>
            <pc:sldMk cId="1351651579" sldId="256"/>
            <ac:spMk id="36" creationId="{289E943A-225D-44B1-B345-D7FDBA43C1CE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38" creationId="{43162304-DA60-4C31-9E2B-E22F8DA75FF5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39" creationId="{C4AE1EFF-264A-4A42-BEA1-0E875F40D74F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40" creationId="{29DC5A77-10C9-4ECF-B7EB-8D917F36A9EE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41" creationId="{2FFE28B5-FB16-49A9-B851-3C35FAC0CACB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42" creationId="{01014442-855A-4E0F-8D09-C314661A48B9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43" creationId="{9B1ABF09-86CF-414E-88A5-2B84CC7232A9}"/>
          </ac:spMkLst>
        </pc:spChg>
        <pc:spChg chg="add del">
          <ac:chgData name="Артюхова Надежда" userId="5addf3f11e41b3a2" providerId="Windows Live" clId="Web-{8AE3CFA4-E85F-4407-B441-E48B3E6CA821}" dt="2022-02-09T08:27:20.793" v="16"/>
          <ac:spMkLst>
            <pc:docMk/>
            <pc:sldMk cId="1351651579" sldId="256"/>
            <ac:spMk id="44" creationId="{3FE91770-CDBB-4D24-94E5-AD484F36CE87}"/>
          </ac:spMkLst>
        </pc:spChg>
        <pc:spChg chg="add mod ord">
          <ac:chgData name="Артюхова Надежда" userId="5addf3f11e41b3a2" providerId="Windows Live" clId="Web-{8AE3CFA4-E85F-4407-B441-E48B3E6CA821}" dt="2022-02-09T08:31:44.243" v="108"/>
          <ac:spMkLst>
            <pc:docMk/>
            <pc:sldMk cId="1351651579" sldId="256"/>
            <ac:spMk id="45" creationId="{2FB6845E-3616-4C53-988B-4C312E7E0D0A}"/>
          </ac:spMkLst>
        </pc:spChg>
        <pc:spChg chg="add mod">
          <ac:chgData name="Артюхова Надежда" userId="5addf3f11e41b3a2" providerId="Windows Live" clId="Web-{8AE3CFA4-E85F-4407-B441-E48B3E6CA821}" dt="2022-02-09T08:31:44.243" v="108"/>
          <ac:spMkLst>
            <pc:docMk/>
            <pc:sldMk cId="1351651579" sldId="256"/>
            <ac:spMk id="46" creationId="{D878AD89-BF1D-4569-B933-502FA6CF962E}"/>
          </ac:spMkLst>
        </pc:spChg>
        <pc:spChg chg="add del">
          <ac:chgData name="Артюхова Надежда" userId="5addf3f11e41b3a2" providerId="Windows Live" clId="Web-{8AE3CFA4-E85F-4407-B441-E48B3E6CA821}" dt="2022-02-09T08:31:44.228" v="107"/>
          <ac:spMkLst>
            <pc:docMk/>
            <pc:sldMk cId="1351651579" sldId="256"/>
            <ac:spMk id="63" creationId="{DD6BC9EB-F181-48AB-BCA2-3D1DB20D2D87}"/>
          </ac:spMkLst>
        </pc:spChg>
        <pc:spChg chg="add del">
          <ac:chgData name="Артюхова Надежда" userId="5addf3f11e41b3a2" providerId="Windows Live" clId="Web-{8AE3CFA4-E85F-4407-B441-E48B3E6CA821}" dt="2022-02-09T08:31:44.228" v="107"/>
          <ac:spMkLst>
            <pc:docMk/>
            <pc:sldMk cId="1351651579" sldId="256"/>
            <ac:spMk id="65" creationId="{D33AAA80-39DC-4020-9BFF-0718F35C7661}"/>
          </ac:spMkLst>
        </pc:spChg>
        <pc:spChg chg="add del">
          <ac:chgData name="Артюхова Надежда" userId="5addf3f11e41b3a2" providerId="Windows Live" clId="Web-{8AE3CFA4-E85F-4407-B441-E48B3E6CA821}" dt="2022-02-09T08:31:44.228" v="107"/>
          <ac:spMkLst>
            <pc:docMk/>
            <pc:sldMk cId="1351651579" sldId="256"/>
            <ac:spMk id="69" creationId="{1177F295-741F-4EFF-B0CA-BE69295ADA07}"/>
          </ac:spMkLst>
        </pc:spChg>
        <pc:spChg chg="add">
          <ac:chgData name="Артюхова Надежда" userId="5addf3f11e41b3a2" providerId="Windows Live" clId="Web-{8AE3CFA4-E85F-4407-B441-E48B3E6CA821}" dt="2022-02-09T08:31:44.243" v="108"/>
          <ac:spMkLst>
            <pc:docMk/>
            <pc:sldMk cId="1351651579" sldId="256"/>
            <ac:spMk id="74" creationId="{2783C067-F8BF-4755-B516-8A0CD74CF60C}"/>
          </ac:spMkLst>
        </pc:spChg>
        <pc:spChg chg="add">
          <ac:chgData name="Артюхова Надежда" userId="5addf3f11e41b3a2" providerId="Windows Live" clId="Web-{8AE3CFA4-E85F-4407-B441-E48B3E6CA821}" dt="2022-02-09T08:31:44.243" v="108"/>
          <ac:spMkLst>
            <pc:docMk/>
            <pc:sldMk cId="1351651579" sldId="256"/>
            <ac:spMk id="75" creationId="{2ED796EC-E7FF-46DB-B912-FB08BF12AA6E}"/>
          </ac:spMkLst>
        </pc:spChg>
        <pc:spChg chg="add">
          <ac:chgData name="Артюхова Надежда" userId="5addf3f11e41b3a2" providerId="Windows Live" clId="Web-{8AE3CFA4-E85F-4407-B441-E48B3E6CA821}" dt="2022-02-09T08:31:44.243" v="108"/>
          <ac:spMkLst>
            <pc:docMk/>
            <pc:sldMk cId="1351651579" sldId="256"/>
            <ac:spMk id="76" creationId="{549A2DAB-B431-487D-95AD-BB0FECB49E57}"/>
          </ac:spMkLst>
        </pc:spChg>
        <pc:spChg chg="add">
          <ac:chgData name="Артюхова Надежда" userId="5addf3f11e41b3a2" providerId="Windows Live" clId="Web-{8AE3CFA4-E85F-4407-B441-E48B3E6CA821}" dt="2022-02-09T08:31:44.243" v="108"/>
          <ac:spMkLst>
            <pc:docMk/>
            <pc:sldMk cId="1351651579" sldId="256"/>
            <ac:spMk id="77" creationId="{0819F787-32B4-46A8-BC57-C6571BCEE243}"/>
          </ac:spMkLst>
        </pc:spChg>
        <pc:grpChg chg="add del">
          <ac:chgData name="Артюхова Надежда" userId="5addf3f11e41b3a2" providerId="Windows Live" clId="Web-{8AE3CFA4-E85F-4407-B441-E48B3E6CA821}" dt="2022-02-09T08:31:44.228" v="107"/>
          <ac:grpSpMkLst>
            <pc:docMk/>
            <pc:sldMk cId="1351651579" sldId="256"/>
            <ac:grpSpMk id="51" creationId="{28460BD8-AE3F-4AC9-9D0B-717052AA5D3A}"/>
          </ac:grpSpMkLst>
        </pc:grpChg>
        <pc:grpChg chg="add">
          <ac:chgData name="Артюхова Надежда" userId="5addf3f11e41b3a2" providerId="Windows Live" clId="Web-{8AE3CFA4-E85F-4407-B441-E48B3E6CA821}" dt="2022-02-09T08:31:44.243" v="108"/>
          <ac:grpSpMkLst>
            <pc:docMk/>
            <pc:sldMk cId="1351651579" sldId="256"/>
            <ac:grpSpMk id="72" creationId="{28460BD8-AE3F-4AC9-9D0B-717052AA5D3A}"/>
          </ac:grpSpMkLst>
        </pc:grpChg>
        <pc:graphicFrameChg chg="add del">
          <ac:chgData name="Артюхова Надежда" userId="5addf3f11e41b3a2" providerId="Windows Live" clId="Web-{8AE3CFA4-E85F-4407-B441-E48B3E6CA821}" dt="2022-02-09T08:26:17.556" v="4"/>
          <ac:graphicFrameMkLst>
            <pc:docMk/>
            <pc:sldMk cId="1351651579" sldId="256"/>
            <ac:graphicFrameMk id="6" creationId="{2B9B27BF-ADD7-4BCF-9BFE-00C0AE3253B8}"/>
          </ac:graphicFrameMkLst>
        </pc:graphicFrameChg>
        <pc:graphicFrameChg chg="add del">
          <ac:chgData name="Артюхова Надежда" userId="5addf3f11e41b3a2" providerId="Windows Live" clId="Web-{8AE3CFA4-E85F-4407-B441-E48B3E6CA821}" dt="2022-02-09T08:26:23.478" v="6"/>
          <ac:graphicFrameMkLst>
            <pc:docMk/>
            <pc:sldMk cId="1351651579" sldId="256"/>
            <ac:graphicFrameMk id="8" creationId="{82D9FA9A-EEE5-4460-A3B5-2BD7D014A5BB}"/>
          </ac:graphicFrameMkLst>
        </pc:graphicFrameChg>
        <pc:graphicFrameChg chg="add del">
          <ac:chgData name="Артюхова Надежда" userId="5addf3f11e41b3a2" providerId="Windows Live" clId="Web-{8AE3CFA4-E85F-4407-B441-E48B3E6CA821}" dt="2022-02-09T08:26:28.385" v="8"/>
          <ac:graphicFrameMkLst>
            <pc:docMk/>
            <pc:sldMk cId="1351651579" sldId="256"/>
            <ac:graphicFrameMk id="14" creationId="{C053C12B-FFAE-4CC6-9C25-A89D5D3A36D0}"/>
          </ac:graphicFrameMkLst>
        </pc:graphicFrameChg>
        <pc:graphicFrameChg chg="add del">
          <ac:chgData name="Артюхова Надежда" userId="5addf3f11e41b3a2" providerId="Windows Live" clId="Web-{8AE3CFA4-E85F-4407-B441-E48B3E6CA821}" dt="2022-02-09T08:26:41.573" v="12"/>
          <ac:graphicFrameMkLst>
            <pc:docMk/>
            <pc:sldMk cId="1351651579" sldId="256"/>
            <ac:graphicFrameMk id="29" creationId="{BEE68004-7EF2-49D1-80F8-B7176122FBCF}"/>
          </ac:graphicFrameMkLst>
        </pc:graphicFrameChg>
        <pc:picChg chg="add del">
          <ac:chgData name="Артюхова Надежда" userId="5addf3f11e41b3a2" providerId="Windows Live" clId="Web-{8AE3CFA4-E85F-4407-B441-E48B3E6CA821}" dt="2022-02-09T08:26:45.839" v="14"/>
          <ac:picMkLst>
            <pc:docMk/>
            <pc:sldMk cId="1351651579" sldId="256"/>
            <ac:picMk id="33" creationId="{7B1075AE-305D-477F-8763-7CC59AE3D119}"/>
          </ac:picMkLst>
        </pc:picChg>
        <pc:cxnChg chg="add del">
          <ac:chgData name="Артюхова Надежда" userId="5addf3f11e41b3a2" providerId="Windows Live" clId="Web-{8AE3CFA4-E85F-4407-B441-E48B3E6CA821}" dt="2022-02-09T08:26:34.323" v="10"/>
          <ac:cxnSpMkLst>
            <pc:docMk/>
            <pc:sldMk cId="1351651579" sldId="256"/>
            <ac:cxnSpMk id="23" creationId="{8D89589C-2C90-4407-A995-05EC3DD7AB14}"/>
          </ac:cxnSpMkLst>
        </pc:cxnChg>
        <pc:cxnChg chg="add del">
          <ac:chgData name="Артюхова Надежда" userId="5addf3f11e41b3a2" providerId="Windows Live" clId="Web-{8AE3CFA4-E85F-4407-B441-E48B3E6CA821}" dt="2022-02-09T08:31:44.228" v="107"/>
          <ac:cxnSpMkLst>
            <pc:docMk/>
            <pc:sldMk cId="1351651579" sldId="256"/>
            <ac:cxnSpMk id="67" creationId="{C9C5D90B-7EE3-4D26-AB7D-A5A3A6E11203}"/>
          </ac:cxnSpMkLst>
        </pc:cxnChg>
        <pc:cxnChg chg="add">
          <ac:chgData name="Артюхова Надежда" userId="5addf3f11e41b3a2" providerId="Windows Live" clId="Web-{8AE3CFA4-E85F-4407-B441-E48B3E6CA821}" dt="2022-02-09T08:31:44.243" v="108"/>
          <ac:cxnSpMkLst>
            <pc:docMk/>
            <pc:sldMk cId="1351651579" sldId="256"/>
            <ac:cxnSpMk id="71" creationId="{C5ECDEE1-7093-418F-9CF5-24EEB115C1C1}"/>
          </ac:cxnSpMkLst>
        </pc:cxnChg>
        <pc:cxnChg chg="add">
          <ac:chgData name="Артюхова Надежда" userId="5addf3f11e41b3a2" providerId="Windows Live" clId="Web-{8AE3CFA4-E85F-4407-B441-E48B3E6CA821}" dt="2022-02-09T08:31:44.243" v="108"/>
          <ac:cxnSpMkLst>
            <pc:docMk/>
            <pc:sldMk cId="1351651579" sldId="256"/>
            <ac:cxnSpMk id="73" creationId="{045062AF-EB11-4651-BC4A-4DA21768DE8E}"/>
          </ac:cxnSpMkLst>
        </pc:cxnChg>
      </pc:sldChg>
      <pc:sldChg chg="addSp modSp new">
        <pc:chgData name="Артюхова Надежда" userId="5addf3f11e41b3a2" providerId="Windows Live" clId="Web-{8AE3CFA4-E85F-4407-B441-E48B3E6CA821}" dt="2022-02-09T08:44:41.733" v="125" actId="14100"/>
        <pc:sldMkLst>
          <pc:docMk/>
          <pc:sldMk cId="2567554211" sldId="257"/>
        </pc:sldMkLst>
        <pc:picChg chg="add mod">
          <ac:chgData name="Артюхова Надежда" userId="5addf3f11e41b3a2" providerId="Windows Live" clId="Web-{8AE3CFA4-E85F-4407-B441-E48B3E6CA821}" dt="2022-02-09T08:44:41.733" v="125" actId="14100"/>
          <ac:picMkLst>
            <pc:docMk/>
            <pc:sldMk cId="2567554211" sldId="257"/>
            <ac:picMk id="2" creationId="{DD1C4F9E-CB93-4E88-87BE-EBF5FB429274}"/>
          </ac:picMkLst>
        </pc:picChg>
      </pc:sldChg>
      <pc:sldChg chg="addSp modSp new">
        <pc:chgData name="Артюхова Надежда" userId="5addf3f11e41b3a2" providerId="Windows Live" clId="Web-{8AE3CFA4-E85F-4407-B441-E48B3E6CA821}" dt="2022-02-09T08:41:41.209" v="124" actId="14100"/>
        <pc:sldMkLst>
          <pc:docMk/>
          <pc:sldMk cId="3382834038" sldId="258"/>
        </pc:sldMkLst>
        <pc:picChg chg="add mod">
          <ac:chgData name="Артюхова Надежда" userId="5addf3f11e41b3a2" providerId="Windows Live" clId="Web-{8AE3CFA4-E85F-4407-B441-E48B3E6CA821}" dt="2022-02-09T08:41:41.209" v="124" actId="14100"/>
          <ac:picMkLst>
            <pc:docMk/>
            <pc:sldMk cId="3382834038" sldId="258"/>
            <ac:picMk id="2" creationId="{A721E696-69D4-4446-968F-29B05AFD9AA4}"/>
          </ac:picMkLst>
        </pc:picChg>
      </pc:sldChg>
      <pc:sldChg chg="addSp modSp new">
        <pc:chgData name="Артюхова Надежда" userId="5addf3f11e41b3a2" providerId="Windows Live" clId="Web-{8AE3CFA4-E85F-4407-B441-E48B3E6CA821}" dt="2022-02-09T08:48:02.617" v="136" actId="14100"/>
        <pc:sldMkLst>
          <pc:docMk/>
          <pc:sldMk cId="2296391909" sldId="259"/>
        </pc:sldMkLst>
        <pc:picChg chg="add mod">
          <ac:chgData name="Артюхова Надежда" userId="5addf3f11e41b3a2" providerId="Windows Live" clId="Web-{8AE3CFA4-E85F-4407-B441-E48B3E6CA821}" dt="2022-02-09T08:48:02.617" v="136" actId="14100"/>
          <ac:picMkLst>
            <pc:docMk/>
            <pc:sldMk cId="2296391909" sldId="259"/>
            <ac:picMk id="2" creationId="{0472F5A7-0783-4FAA-B652-7C0DC6675563}"/>
          </ac:picMkLst>
        </pc:picChg>
      </pc:sldChg>
      <pc:sldChg chg="addSp modSp new">
        <pc:chgData name="Артюхова Надежда" userId="5addf3f11e41b3a2" providerId="Windows Live" clId="Web-{8AE3CFA4-E85F-4407-B441-E48B3E6CA821}" dt="2022-02-09T08:51:25.189" v="144"/>
        <pc:sldMkLst>
          <pc:docMk/>
          <pc:sldMk cId="1441190745" sldId="260"/>
        </pc:sldMkLst>
        <pc:picChg chg="add mod">
          <ac:chgData name="Артюхова Надежда" userId="5addf3f11e41b3a2" providerId="Windows Live" clId="Web-{8AE3CFA4-E85F-4407-B441-E48B3E6CA821}" dt="2022-02-09T08:51:25.189" v="144"/>
          <ac:picMkLst>
            <pc:docMk/>
            <pc:sldMk cId="1441190745" sldId="260"/>
            <ac:picMk id="2" creationId="{EF093919-C93B-4649-A4B1-EAFD6D4B3702}"/>
          </ac:picMkLst>
        </pc:picChg>
      </pc:sldChg>
      <pc:sldChg chg="addSp modSp new">
        <pc:chgData name="Артюхова Надежда" userId="5addf3f11e41b3a2" providerId="Windows Live" clId="Web-{8AE3CFA4-E85F-4407-B441-E48B3E6CA821}" dt="2022-02-09T09:04:34.226" v="150"/>
        <pc:sldMkLst>
          <pc:docMk/>
          <pc:sldMk cId="15759454" sldId="261"/>
        </pc:sldMkLst>
        <pc:picChg chg="add mod">
          <ac:chgData name="Артюхова Надежда" userId="5addf3f11e41b3a2" providerId="Windows Live" clId="Web-{8AE3CFA4-E85F-4407-B441-E48B3E6CA821}" dt="2022-02-09T09:04:34.226" v="150"/>
          <ac:picMkLst>
            <pc:docMk/>
            <pc:sldMk cId="15759454" sldId="261"/>
            <ac:picMk id="2" creationId="{FF200FD0-9332-4EE1-8E65-B8D2EFB31ED2}"/>
          </ac:picMkLst>
        </pc:picChg>
      </pc:sldChg>
      <pc:sldChg chg="addSp modSp new">
        <pc:chgData name="Артюхова Надежда" userId="5addf3f11e41b3a2" providerId="Windows Live" clId="Web-{8AE3CFA4-E85F-4407-B441-E48B3E6CA821}" dt="2022-02-09T09:30:02.953" v="1097" actId="20577"/>
        <pc:sldMkLst>
          <pc:docMk/>
          <pc:sldMk cId="3084561473" sldId="262"/>
        </pc:sldMkLst>
        <pc:spChg chg="add mod">
          <ac:chgData name="Артюхова Надежда" userId="5addf3f11e41b3a2" providerId="Windows Live" clId="Web-{8AE3CFA4-E85F-4407-B441-E48B3E6CA821}" dt="2022-02-09T09:30:02.953" v="1097" actId="20577"/>
          <ac:spMkLst>
            <pc:docMk/>
            <pc:sldMk cId="3084561473" sldId="262"/>
            <ac:spMk id="2" creationId="{74200A8B-F59A-4F4A-B2FE-030027397A60}"/>
          </ac:spMkLst>
        </pc:spChg>
      </pc:sldChg>
      <pc:sldChg chg="addSp modSp new">
        <pc:chgData name="Артюхова Надежда" userId="5addf3f11e41b3a2" providerId="Windows Live" clId="Web-{8AE3CFA4-E85F-4407-B441-E48B3E6CA821}" dt="2022-02-09T09:45:00.995" v="1778" actId="20577"/>
        <pc:sldMkLst>
          <pc:docMk/>
          <pc:sldMk cId="3307371151" sldId="263"/>
        </pc:sldMkLst>
        <pc:spChg chg="add mod">
          <ac:chgData name="Артюхова Надежда" userId="5addf3f11e41b3a2" providerId="Windows Live" clId="Web-{8AE3CFA4-E85F-4407-B441-E48B3E6CA821}" dt="2022-02-09T09:45:00.995" v="1778" actId="20577"/>
          <ac:spMkLst>
            <pc:docMk/>
            <pc:sldMk cId="3307371151" sldId="263"/>
            <ac:spMk id="2" creationId="{66B87894-EF2F-4993-8202-0392DFD768FD}"/>
          </ac:spMkLst>
        </pc:spChg>
      </pc:sldChg>
      <pc:sldMasterChg chg="del delSldLayout">
        <pc:chgData name="Артюхова Надежда" userId="5addf3f11e41b3a2" providerId="Windows Live" clId="Web-{8AE3CFA4-E85F-4407-B441-E48B3E6CA821}" dt="2022-02-09T08:25:28.695" v="0"/>
        <pc:sldMasterMkLst>
          <pc:docMk/>
          <pc:sldMasterMk cId="3154979492" sldId="2147483648"/>
        </pc:sldMasterMkLst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161079921" sldId="2147483649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2703711724" sldId="2147483650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4076369896" sldId="2147483651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2625762208" sldId="2147483652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188002762" sldId="2147483653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2295335545" sldId="2147483654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1988754143" sldId="2147483655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3665695281" sldId="2147483656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2134169247" sldId="2147483657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2065727480" sldId="2147483658"/>
          </pc:sldLayoutMkLst>
        </pc:sldLayoutChg>
        <pc:sldLayoutChg chg="del">
          <pc:chgData name="Артюхова Надежда" userId="5addf3f11e41b3a2" providerId="Windows Live" clId="Web-{8AE3CFA4-E85F-4407-B441-E48B3E6CA821}" dt="2022-02-09T08:25:28.695" v="0"/>
          <pc:sldLayoutMkLst>
            <pc:docMk/>
            <pc:sldMasterMk cId="3154979492" sldId="2147483648"/>
            <pc:sldLayoutMk cId="812261758" sldId="2147483659"/>
          </pc:sldLayoutMkLst>
        </pc:sldLayoutChg>
      </pc:sldMasterChg>
      <pc:sldMasterChg chg="add del addSldLayout delSldLayout modSldLayout">
        <pc:chgData name="Артюхова Надежда" userId="5addf3f11e41b3a2" providerId="Windows Live" clId="Web-{8AE3CFA4-E85F-4407-B441-E48B3E6CA821}" dt="2022-02-09T08:27:20.793" v="16"/>
        <pc:sldMasterMkLst>
          <pc:docMk/>
          <pc:sldMasterMk cId="2149449055" sldId="2147483660"/>
        </pc:sldMasterMkLst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612808622" sldId="2147483661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2268284746" sldId="2147483662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707626663" sldId="2147483663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4260261168" sldId="2147483664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2090195978" sldId="2147483665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3601548905" sldId="2147483666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1682904310" sldId="2147483667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3972771219" sldId="2147483668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2261673197" sldId="2147483669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2912167726" sldId="2147483670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20.793" v="16"/>
          <pc:sldLayoutMkLst>
            <pc:docMk/>
            <pc:sldMasterMk cId="2149449055" sldId="2147483660"/>
            <pc:sldLayoutMk cId="2345486808" sldId="2147483671"/>
          </pc:sldLayoutMkLst>
        </pc:sldLayoutChg>
      </pc:sldMasterChg>
      <pc:sldMasterChg chg="add del addSldLayout delSldLayout modSldLayout">
        <pc:chgData name="Артюхова Надежда" userId="5addf3f11e41b3a2" providerId="Windows Live" clId="Web-{8AE3CFA4-E85F-4407-B441-E48B3E6CA821}" dt="2022-02-09T08:27:34.763" v="17"/>
        <pc:sldMasterMkLst>
          <pc:docMk/>
          <pc:sldMasterMk cId="3779440517" sldId="2147483672"/>
        </pc:sldMasterMkLst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2180050278" sldId="2147483673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384249827" sldId="2147483674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2677207072" sldId="2147483675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530571491" sldId="2147483676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3765952328" sldId="2147483677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3082463974" sldId="2147483678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3667060034" sldId="2147483679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1272572397" sldId="2147483680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3244976631" sldId="2147483681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3420258982" sldId="2147483682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1636510563" sldId="2147483683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2066128019" sldId="2147483684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4101195683" sldId="2147483685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34.763" v="17"/>
          <pc:sldLayoutMkLst>
            <pc:docMk/>
            <pc:sldMasterMk cId="3779440517" sldId="2147483672"/>
            <pc:sldLayoutMk cId="55227714" sldId="2147483686"/>
          </pc:sldLayoutMkLst>
        </pc:sldLayoutChg>
      </pc:sldMasterChg>
      <pc:sldMasterChg chg="add del addSldLayout delSldLayout modSldLayout">
        <pc:chgData name="Артюхова Надежда" userId="5addf3f11e41b3a2" providerId="Windows Live" clId="Web-{8AE3CFA4-E85F-4407-B441-E48B3E6CA821}" dt="2022-02-09T08:27:45.185" v="18"/>
        <pc:sldMasterMkLst>
          <pc:docMk/>
          <pc:sldMasterMk cId="928174873" sldId="2147483687"/>
        </pc:sldMasterMkLst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3638932806" sldId="2147483688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2932152396" sldId="2147483689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1699912206" sldId="2147483690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1248146139" sldId="2147483691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850250242" sldId="2147483692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3458043676" sldId="2147483693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3860366665" sldId="2147483694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3263805318" sldId="2147483695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1512609943" sldId="2147483696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3075418578" sldId="2147483697"/>
          </pc:sldLayoutMkLst>
        </pc:sldLayoutChg>
        <pc:sldLayoutChg chg="add del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928174873" sldId="2147483687"/>
            <pc:sldLayoutMk cId="3571391315" sldId="2147483698"/>
          </pc:sldLayoutMkLst>
        </pc:sldLayoutChg>
      </pc:sldMasterChg>
      <pc:sldMasterChg chg="add addSldLayout modSldLayout">
        <pc:chgData name="Артюхова Надежда" userId="5addf3f11e41b3a2" providerId="Windows Live" clId="Web-{8AE3CFA4-E85F-4407-B441-E48B3E6CA821}" dt="2022-02-09T08:27:45.185" v="18"/>
        <pc:sldMasterMkLst>
          <pc:docMk/>
          <pc:sldMasterMk cId="4130711850" sldId="2147483699"/>
        </pc:sldMasterMkLst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1135999976" sldId="2147483700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031493584" sldId="2147483701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2126655222" sldId="2147483702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1217868722" sldId="2147483703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2126964894" sldId="2147483704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4128697910" sldId="2147483705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918553730" sldId="2147483706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103101103" sldId="2147483707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490077166" sldId="2147483708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811448826" sldId="2147483709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1702566674" sldId="2147483710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850109185" sldId="2147483711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4094508394" sldId="2147483712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640582362" sldId="2147483713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335934243" sldId="2147483714"/>
          </pc:sldLayoutMkLst>
        </pc:sldLayoutChg>
        <pc:sldLayoutChg chg="add mod replId">
          <pc:chgData name="Артюхова Надежда" userId="5addf3f11e41b3a2" providerId="Windows Live" clId="Web-{8AE3CFA4-E85F-4407-B441-E48B3E6CA821}" dt="2022-02-09T08:27:45.185" v="18"/>
          <pc:sldLayoutMkLst>
            <pc:docMk/>
            <pc:sldMasterMk cId="4130711850" sldId="2147483699"/>
            <pc:sldLayoutMk cId="797936938" sldId="2147483715"/>
          </pc:sldLayoutMkLst>
        </pc:sldLayoutChg>
      </pc:sldMasterChg>
    </pc:docChg>
  </pc:docChgLst>
  <pc:docChgLst>
    <pc:chgData name="Артюхова Надежда" userId="5addf3f11e41b3a2" providerId="Windows Live" clId="Web-{6721EA12-B619-4DD0-919D-F9CD3D06021A}"/>
    <pc:docChg chg="modSld">
      <pc:chgData name="Артюхова Надежда" userId="5addf3f11e41b3a2" providerId="Windows Live" clId="Web-{6721EA12-B619-4DD0-919D-F9CD3D06021A}" dt="2021-11-13T19:48:59.985" v="10" actId="20577"/>
      <pc:docMkLst>
        <pc:docMk/>
      </pc:docMkLst>
      <pc:sldChg chg="addSp delSp modSp mod modClrScheme chgLayout">
        <pc:chgData name="Артюхова Надежда" userId="5addf3f11e41b3a2" providerId="Windows Live" clId="Web-{6721EA12-B619-4DD0-919D-F9CD3D06021A}" dt="2021-11-13T19:48:59.985" v="10" actId="20577"/>
        <pc:sldMkLst>
          <pc:docMk/>
          <pc:sldMk cId="1351651579" sldId="256"/>
        </pc:sldMkLst>
        <pc:spChg chg="del">
          <ac:chgData name="Артюхова Надежда" userId="5addf3f11e41b3a2" providerId="Windows Live" clId="Web-{6721EA12-B619-4DD0-919D-F9CD3D06021A}" dt="2021-11-13T19:47:47.452" v="0"/>
          <ac:spMkLst>
            <pc:docMk/>
            <pc:sldMk cId="1351651579" sldId="256"/>
            <ac:spMk id="2" creationId="{00000000-0000-0000-0000-000000000000}"/>
          </ac:spMkLst>
        </pc:spChg>
        <pc:spChg chg="del">
          <ac:chgData name="Артюхова Надежда" userId="5addf3f11e41b3a2" providerId="Windows Live" clId="Web-{6721EA12-B619-4DD0-919D-F9CD3D06021A}" dt="2021-11-13T19:47:47.452" v="0"/>
          <ac:spMkLst>
            <pc:docMk/>
            <pc:sldMk cId="1351651579" sldId="256"/>
            <ac:spMk id="3" creationId="{00000000-0000-0000-0000-000000000000}"/>
          </ac:spMkLst>
        </pc:spChg>
        <pc:spChg chg="add mod">
          <ac:chgData name="Артюхова Надежда" userId="5addf3f11e41b3a2" providerId="Windows Live" clId="Web-{6721EA12-B619-4DD0-919D-F9CD3D06021A}" dt="2021-11-13T19:48:59.985" v="10" actId="20577"/>
          <ac:spMkLst>
            <pc:docMk/>
            <pc:sldMk cId="1351651579" sldId="256"/>
            <ac:spMk id="4" creationId="{2FB6845E-3616-4C53-988B-4C312E7E0D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999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4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2566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109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4508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82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4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936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49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655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868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96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697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553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10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07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71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50">
            <a:extLst>
              <a:ext uri="{FF2B5EF4-FFF2-40B4-BE49-F238E27FC236}">
                <a16:creationId xmlns:a16="http://schemas.microsoft.com/office/drawing/2014/main" id="{28460BD8-AE3F-4AC9-9D0B-717052AA5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4420CFE-F482-466E-9E1E-C78513C0B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31032B-BD21-4BDA-920C-12E358052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23">
              <a:extLst>
                <a:ext uri="{FF2B5EF4-FFF2-40B4-BE49-F238E27FC236}">
                  <a16:creationId xmlns:a16="http://schemas.microsoft.com/office/drawing/2014/main" id="{E7514DA3-59E7-409E-8A3B-AD097F6E5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5" name="Rectangle 25">
              <a:extLst>
                <a:ext uri="{FF2B5EF4-FFF2-40B4-BE49-F238E27FC236}">
                  <a16:creationId xmlns:a16="http://schemas.microsoft.com/office/drawing/2014/main" id="{57B9A2A6-3BE4-4599-9364-F71C5BFD61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4FD744C6-4ED8-4BC9-BF68-6BDF701C5D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Rectangle 27">
              <a:extLst>
                <a:ext uri="{FF2B5EF4-FFF2-40B4-BE49-F238E27FC236}">
                  <a16:creationId xmlns:a16="http://schemas.microsoft.com/office/drawing/2014/main" id="{092C5BAD-C911-4F8F-A1C5-470268BE6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8">
              <a:extLst>
                <a:ext uri="{FF2B5EF4-FFF2-40B4-BE49-F238E27FC236}">
                  <a16:creationId xmlns:a16="http://schemas.microsoft.com/office/drawing/2014/main" id="{B133D0C8-4EC4-424F-8E70-0482D5B1B6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9">
              <a:extLst>
                <a:ext uri="{FF2B5EF4-FFF2-40B4-BE49-F238E27FC236}">
                  <a16:creationId xmlns:a16="http://schemas.microsoft.com/office/drawing/2014/main" id="{7B1532A0-F4B3-4DE8-B18F-740CAAD25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8EFDD162-BBBA-4062-8BBF-53DBA10913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DCFC9E65-3E19-4483-B952-25D29683CA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74" name="Rectangle 62">
            <a:extLst>
              <a:ext uri="{FF2B5EF4-FFF2-40B4-BE49-F238E27FC236}">
                <a16:creationId xmlns:a16="http://schemas.microsoft.com/office/drawing/2014/main" id="{2783C067-F8BF-4755-B516-8A0CD74C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66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Isosceles Triangle 64">
            <a:extLst>
              <a:ext uri="{FF2B5EF4-FFF2-40B4-BE49-F238E27FC236}">
                <a16:creationId xmlns:a16="http://schemas.microsoft.com/office/drawing/2014/main" id="{2ED796EC-E7FF-46DB-B912-FB08BF12AA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6" name="Isosceles Triangle 66">
            <a:extLst>
              <a:ext uri="{FF2B5EF4-FFF2-40B4-BE49-F238E27FC236}">
                <a16:creationId xmlns:a16="http://schemas.microsoft.com/office/drawing/2014/main" id="{549A2DAB-B431-487D-95AD-BB0FECB49E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38534" y="3818467"/>
            <a:ext cx="4450292" cy="3039533"/>
          </a:xfrm>
          <a:prstGeom prst="triangle">
            <a:avLst>
              <a:gd name="adj" fmla="val 100000"/>
            </a:avLst>
          </a:prstGeom>
          <a:solidFill>
            <a:schemeClr val="accent1">
              <a:alpha val="8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7" name="Rectangle 27">
            <a:extLst>
              <a:ext uri="{FF2B5EF4-FFF2-40B4-BE49-F238E27FC236}">
                <a16:creationId xmlns:a16="http://schemas.microsoft.com/office/drawing/2014/main" id="{0819F787-32B4-46A8-BC57-C6571BCEE2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5641" y="0"/>
            <a:ext cx="1766359" cy="6858000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5ECDEE1-7093-418F-9CF5-24EEB115C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134600" y="0"/>
            <a:ext cx="1727200" cy="6858000"/>
          </a:xfrm>
          <a:prstGeom prst="line">
            <a:avLst/>
          </a:prstGeom>
          <a:ln w="15875" cap="sq">
            <a:solidFill>
              <a:schemeClr val="accent2"/>
            </a:solidFill>
            <a:beve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45062AF-EB11-4651-BC4A-4DA21768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878AD89-BF1D-4569-B933-502FA6CF962E}"/>
              </a:ext>
            </a:extLst>
          </p:cNvPr>
          <p:cNvSpPr txBox="1"/>
          <p:nvPr/>
        </p:nvSpPr>
        <p:spPr>
          <a:xfrm>
            <a:off x="1507067" y="1397000"/>
            <a:ext cx="7766936" cy="265383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 defTabSz="457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Н - НН в страдательных причастиях и отглагольных прилагательных</a:t>
            </a:r>
          </a:p>
        </p:txBody>
      </p:sp>
      <p:sp>
        <p:nvSpPr>
          <p:cNvPr id="45" name="TextBox 3">
            <a:extLst>
              <a:ext uri="{FF2B5EF4-FFF2-40B4-BE49-F238E27FC236}">
                <a16:creationId xmlns:a16="http://schemas.microsoft.com/office/drawing/2014/main" id="{2FB6845E-3616-4C53-988B-4C312E7E0D0A}"/>
              </a:ext>
            </a:extLst>
          </p:cNvPr>
          <p:cNvSpPr txBox="1"/>
          <p:nvPr/>
        </p:nvSpPr>
        <p:spPr>
          <a:xfrm>
            <a:off x="661301" y="1324597"/>
            <a:ext cx="8983489" cy="355445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Wingdings 2" pitchFamily="18" charset="2"/>
              <a:buChar char=""/>
            </a:pPr>
            <a:endParaRPr lang="en-US" sz="3600" b="1" dirty="0"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DD1C4F9E-CB93-4E88-87BE-EBF5FB429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21" y="209216"/>
            <a:ext cx="8693062" cy="6387376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67554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721E696-69D4-4446-968F-29B05AFD9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94" y="276497"/>
            <a:ext cx="8432102" cy="6263253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82834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472F5A7-0783-4FAA-B652-7C0DC6675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03" y="352352"/>
            <a:ext cx="8400789" cy="6163736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96391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F093919-C93B-4649-A4B1-EAFD6D4B3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22" y="508096"/>
            <a:ext cx="9141911" cy="5539094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41190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F200FD0-9332-4EE1-8E65-B8D2EFB3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99" y="570111"/>
            <a:ext cx="11313090" cy="5571641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759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200A8B-F59A-4F4A-B2FE-030027397A60}"/>
              </a:ext>
            </a:extLst>
          </p:cNvPr>
          <p:cNvSpPr txBox="1"/>
          <p:nvPr/>
        </p:nvSpPr>
        <p:spPr>
          <a:xfrm>
            <a:off x="215030" y="110647"/>
            <a:ext cx="9035141" cy="674030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u="sng" dirty="0"/>
              <a:t>Тест</a:t>
            </a:r>
          </a:p>
          <a:p>
            <a:r>
              <a:rPr lang="ru-RU" dirty="0"/>
              <a:t>Выберите номера правильных ответов.</a:t>
            </a:r>
          </a:p>
          <a:p>
            <a:r>
              <a:rPr lang="ru-RU" dirty="0"/>
              <a:t>1. </a:t>
            </a:r>
            <a:r>
              <a:rPr lang="ru-RU" u="sng" dirty="0"/>
              <a:t>Две буквы Н пишутся в суффиксах полных причастий, если:</a:t>
            </a:r>
          </a:p>
          <a:p>
            <a:r>
              <a:rPr lang="ru-RU" dirty="0"/>
              <a:t>1) в них есть приставки, кроме НЕ;</a:t>
            </a:r>
          </a:p>
          <a:p>
            <a:r>
              <a:rPr lang="ru-RU" dirty="0"/>
              <a:t>2) к ним относятся зависимые слова;</a:t>
            </a:r>
          </a:p>
          <a:p>
            <a:r>
              <a:rPr lang="ru-RU" dirty="0"/>
              <a:t>3) слово образовано от глагола совершенного вида.</a:t>
            </a:r>
          </a:p>
          <a:p>
            <a:r>
              <a:rPr lang="ru-RU" dirty="0"/>
              <a:t>2.</a:t>
            </a:r>
            <a:r>
              <a:rPr lang="ru-RU" u="sng" dirty="0"/>
              <a:t> Правильно объяснено условие выбора написания Н и НН в предложении:</a:t>
            </a:r>
          </a:p>
          <a:p>
            <a:r>
              <a:rPr lang="ru-RU" dirty="0"/>
              <a:t>1) По струганому (нет зависимых слов, образовано от глагола несовершенного вида, нет приставки) сосновому бревну сложно переходить бойкую речушку.</a:t>
            </a:r>
          </a:p>
          <a:p>
            <a:r>
              <a:rPr lang="ru-RU" dirty="0"/>
              <a:t>2) На карте было много заштрихованных (есть зависимое слово) пространств, означающих болота.</a:t>
            </a:r>
          </a:p>
          <a:p>
            <a:r>
              <a:rPr lang="ru-RU" dirty="0"/>
              <a:t>3) Местами это была готовая бетонированная (есть зависимое слово) автострада.</a:t>
            </a:r>
          </a:p>
          <a:p>
            <a:r>
              <a:rPr lang="ru-RU" dirty="0"/>
              <a:t>3. </a:t>
            </a:r>
            <a:r>
              <a:rPr lang="ru-RU" u="sng" dirty="0"/>
              <a:t>Пишется Н в словах:</a:t>
            </a:r>
          </a:p>
          <a:p>
            <a:r>
              <a:rPr lang="ru-RU" dirty="0"/>
              <a:t>1) </a:t>
            </a:r>
            <a:r>
              <a:rPr lang="ru-RU" dirty="0" err="1"/>
              <a:t>очище</a:t>
            </a:r>
            <a:r>
              <a:rPr lang="ru-RU" dirty="0"/>
              <a:t>..</a:t>
            </a:r>
            <a:r>
              <a:rPr lang="ru-RU" dirty="0" err="1"/>
              <a:t>ый</a:t>
            </a:r>
            <a:r>
              <a:rPr lang="ru-RU" dirty="0"/>
              <a:t> экземпляр;             4) жаре..</a:t>
            </a:r>
            <a:r>
              <a:rPr lang="ru-RU" dirty="0" err="1"/>
              <a:t>ая</a:t>
            </a:r>
            <a:r>
              <a:rPr lang="ru-RU" dirty="0"/>
              <a:t> рыба;</a:t>
            </a:r>
          </a:p>
          <a:p>
            <a:r>
              <a:rPr lang="ru-RU" dirty="0"/>
              <a:t>2) </a:t>
            </a:r>
            <a:r>
              <a:rPr lang="ru-RU" dirty="0" err="1"/>
              <a:t>реше</a:t>
            </a:r>
            <a:r>
              <a:rPr lang="ru-RU" dirty="0"/>
              <a:t>..</a:t>
            </a:r>
            <a:r>
              <a:rPr lang="ru-RU" dirty="0" err="1"/>
              <a:t>ый</a:t>
            </a:r>
            <a:r>
              <a:rPr lang="ru-RU" dirty="0"/>
              <a:t> вопрос;                    5) ране..</a:t>
            </a:r>
            <a:r>
              <a:rPr lang="ru-RU" dirty="0" err="1"/>
              <a:t>ый</a:t>
            </a:r>
            <a:r>
              <a:rPr lang="ru-RU" dirty="0"/>
              <a:t> боец.</a:t>
            </a:r>
          </a:p>
          <a:p>
            <a:r>
              <a:rPr lang="ru-RU" dirty="0"/>
              <a:t>3) </a:t>
            </a:r>
            <a:r>
              <a:rPr lang="ru-RU" dirty="0" err="1"/>
              <a:t>переписа</a:t>
            </a:r>
            <a:r>
              <a:rPr lang="ru-RU" dirty="0"/>
              <a:t>..</a:t>
            </a:r>
            <a:r>
              <a:rPr lang="ru-RU" dirty="0" err="1"/>
              <a:t>ая</a:t>
            </a:r>
            <a:r>
              <a:rPr lang="ru-RU" dirty="0"/>
              <a:t> биография;</a:t>
            </a:r>
          </a:p>
          <a:p>
            <a:r>
              <a:rPr lang="ru-RU" dirty="0"/>
              <a:t>4.</a:t>
            </a:r>
            <a:r>
              <a:rPr lang="ru-RU" u="sng" dirty="0"/>
              <a:t> Пишется НН в словах:</a:t>
            </a:r>
          </a:p>
          <a:p>
            <a:r>
              <a:rPr lang="ru-RU" dirty="0"/>
              <a:t>1) </a:t>
            </a:r>
            <a:r>
              <a:rPr lang="ru-RU" dirty="0" err="1"/>
              <a:t>иллюстрирова</a:t>
            </a:r>
            <a:r>
              <a:rPr lang="ru-RU" dirty="0"/>
              <a:t>..</a:t>
            </a:r>
            <a:r>
              <a:rPr lang="ru-RU" dirty="0" err="1"/>
              <a:t>ая</a:t>
            </a:r>
            <a:r>
              <a:rPr lang="ru-RU" dirty="0"/>
              <a:t> книга;         4)</a:t>
            </a:r>
            <a:r>
              <a:rPr lang="ru-RU" dirty="0" err="1"/>
              <a:t>нечая</a:t>
            </a:r>
            <a:r>
              <a:rPr lang="ru-RU" dirty="0"/>
              <a:t>..</a:t>
            </a:r>
            <a:r>
              <a:rPr lang="ru-RU" dirty="0" err="1"/>
              <a:t>ая</a:t>
            </a:r>
            <a:r>
              <a:rPr lang="ru-RU" dirty="0"/>
              <a:t> радость;</a:t>
            </a:r>
          </a:p>
          <a:p>
            <a:r>
              <a:rPr lang="ru-RU" dirty="0"/>
              <a:t>2) </a:t>
            </a:r>
            <a:r>
              <a:rPr lang="ru-RU" dirty="0" err="1"/>
              <a:t>кова</a:t>
            </a:r>
            <a:r>
              <a:rPr lang="ru-RU" dirty="0"/>
              <a:t>..</a:t>
            </a:r>
            <a:r>
              <a:rPr lang="ru-RU" dirty="0" err="1"/>
              <a:t>ый</a:t>
            </a:r>
            <a:r>
              <a:rPr lang="ru-RU" dirty="0"/>
              <a:t> подсвечник;              5) </a:t>
            </a:r>
            <a:r>
              <a:rPr lang="ru-RU" dirty="0" err="1"/>
              <a:t>нежда</a:t>
            </a:r>
            <a:r>
              <a:rPr lang="ru-RU" dirty="0"/>
              <a:t>..</a:t>
            </a:r>
            <a:r>
              <a:rPr lang="ru-RU" dirty="0" err="1"/>
              <a:t>ый</a:t>
            </a:r>
            <a:r>
              <a:rPr lang="ru-RU" dirty="0"/>
              <a:t> гость.</a:t>
            </a:r>
          </a:p>
          <a:p>
            <a:r>
              <a:rPr lang="ru-RU" dirty="0"/>
              <a:t>3) </a:t>
            </a:r>
            <a:r>
              <a:rPr lang="ru-RU" dirty="0" err="1"/>
              <a:t>кваше</a:t>
            </a:r>
            <a:r>
              <a:rPr lang="ru-RU" dirty="0"/>
              <a:t>..</a:t>
            </a:r>
            <a:r>
              <a:rPr lang="ru-RU" dirty="0" err="1"/>
              <a:t>ая</a:t>
            </a:r>
            <a:r>
              <a:rPr lang="ru-RU" dirty="0"/>
              <a:t> капуста;</a:t>
            </a:r>
          </a:p>
          <a:p>
            <a:r>
              <a:rPr lang="ru-RU" dirty="0"/>
              <a:t>5. </a:t>
            </a:r>
            <a:r>
              <a:rPr lang="ru-RU" u="sng" dirty="0"/>
              <a:t>Допущена ошибка в написании слова:</a:t>
            </a:r>
          </a:p>
          <a:p>
            <a:r>
              <a:rPr lang="ru-RU" dirty="0"/>
              <a:t>1) </a:t>
            </a:r>
            <a:r>
              <a:rPr lang="ru-RU" dirty="0" err="1"/>
              <a:t>избалованый</a:t>
            </a:r>
            <a:r>
              <a:rPr lang="ru-RU" dirty="0"/>
              <a:t> ребенок;              4) невиданный урожай;</a:t>
            </a:r>
          </a:p>
          <a:p>
            <a:r>
              <a:rPr lang="ru-RU" dirty="0"/>
              <a:t>2) крашеный пол;                         5) раненый ( в прошлом году медведь).</a:t>
            </a:r>
          </a:p>
          <a:p>
            <a:r>
              <a:rPr lang="ru-RU" dirty="0"/>
              <a:t>3) огороженный участок;</a:t>
            </a:r>
          </a:p>
        </p:txBody>
      </p:sp>
    </p:spTree>
    <p:extLst>
      <p:ext uri="{BB962C8B-B14F-4D97-AF65-F5344CB8AC3E}">
        <p14:creationId xmlns:p14="http://schemas.microsoft.com/office/powerpoint/2010/main" val="3084561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B87894-EF2F-4993-8202-0392DFD768FD}"/>
              </a:ext>
            </a:extLst>
          </p:cNvPr>
          <p:cNvSpPr txBox="1"/>
          <p:nvPr/>
        </p:nvSpPr>
        <p:spPr>
          <a:xfrm>
            <a:off x="1229815" y="129653"/>
            <a:ext cx="7831015" cy="618630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u="sng" dirty="0"/>
              <a:t>Тест</a:t>
            </a:r>
          </a:p>
          <a:p>
            <a:r>
              <a:rPr lang="ru-RU" dirty="0"/>
              <a:t>Выберите номера правильных ответов.</a:t>
            </a:r>
          </a:p>
          <a:p>
            <a:r>
              <a:rPr lang="ru-RU" dirty="0"/>
              <a:t>1.</a:t>
            </a:r>
            <a:r>
              <a:rPr lang="ru-RU" u="sng" dirty="0"/>
              <a:t> Правильно объяснено условие выбора Н и НН в предложении:</a:t>
            </a:r>
          </a:p>
          <a:p>
            <a:r>
              <a:rPr lang="ru-RU" dirty="0"/>
              <a:t>1) Он исключен (</a:t>
            </a:r>
            <a:r>
              <a:rPr lang="ru-RU" dirty="0" err="1"/>
              <a:t>кр</a:t>
            </a:r>
            <a:r>
              <a:rPr lang="ru-RU" dirty="0"/>
              <a:t>. прич.) из школы.</a:t>
            </a:r>
          </a:p>
          <a:p>
            <a:r>
              <a:rPr lang="ru-RU" dirty="0"/>
              <a:t>2) Деньги давно истрачены(</a:t>
            </a:r>
            <a:r>
              <a:rPr lang="ru-RU" dirty="0" err="1"/>
              <a:t>кр</a:t>
            </a:r>
            <a:r>
              <a:rPr lang="ru-RU" dirty="0"/>
              <a:t>. </a:t>
            </a:r>
            <a:r>
              <a:rPr lang="ru-RU" dirty="0" err="1"/>
              <a:t>прилагат</a:t>
            </a:r>
            <a:r>
              <a:rPr lang="ru-RU" dirty="0"/>
              <a:t>.).</a:t>
            </a:r>
          </a:p>
          <a:p>
            <a:r>
              <a:rPr lang="ru-RU" dirty="0"/>
              <a:t>3) Мы были взволнованы (</a:t>
            </a:r>
            <a:r>
              <a:rPr lang="ru-RU" dirty="0" err="1"/>
              <a:t>мн.ч</a:t>
            </a:r>
            <a:r>
              <a:rPr lang="ru-RU" dirty="0"/>
              <a:t>.) произошедшим.</a:t>
            </a:r>
          </a:p>
          <a:p>
            <a:r>
              <a:rPr lang="ru-RU" dirty="0"/>
              <a:t>2.</a:t>
            </a:r>
            <a:r>
              <a:rPr lang="ru-RU" u="sng" dirty="0"/>
              <a:t> Пишется Н в слове в предложении:</a:t>
            </a:r>
          </a:p>
          <a:p>
            <a:r>
              <a:rPr lang="ru-RU" dirty="0"/>
              <a:t>1) Его роль </a:t>
            </a:r>
            <a:r>
              <a:rPr lang="ru-RU" dirty="0" err="1"/>
              <a:t>насыще</a:t>
            </a:r>
            <a:r>
              <a:rPr lang="ru-RU" dirty="0"/>
              <a:t>..а цитатами.</a:t>
            </a:r>
          </a:p>
          <a:p>
            <a:r>
              <a:rPr lang="ru-RU" dirty="0"/>
              <a:t>2) Интересна и </a:t>
            </a:r>
            <a:r>
              <a:rPr lang="ru-RU" dirty="0" err="1"/>
              <a:t>насыще</a:t>
            </a:r>
            <a:r>
              <a:rPr lang="ru-RU" dirty="0"/>
              <a:t>..а их жизнь.</a:t>
            </a:r>
          </a:p>
          <a:p>
            <a:r>
              <a:rPr lang="ru-RU" dirty="0"/>
              <a:t>3) Её представления о жизни очень </a:t>
            </a:r>
            <a:r>
              <a:rPr lang="ru-RU" dirty="0" err="1"/>
              <a:t>возвыше</a:t>
            </a:r>
            <a:r>
              <a:rPr lang="ru-RU" dirty="0"/>
              <a:t>..ы.</a:t>
            </a:r>
          </a:p>
          <a:p>
            <a:r>
              <a:rPr lang="ru-RU" dirty="0"/>
              <a:t>3. </a:t>
            </a:r>
            <a:r>
              <a:rPr lang="ru-RU" u="sng" dirty="0"/>
              <a:t>Пишется НН в слове в предложении:</a:t>
            </a:r>
          </a:p>
          <a:p>
            <a:r>
              <a:rPr lang="ru-RU" dirty="0"/>
              <a:t>1) Девочка </a:t>
            </a:r>
            <a:r>
              <a:rPr lang="ru-RU" dirty="0" err="1"/>
              <a:t>укута</a:t>
            </a:r>
            <a:r>
              <a:rPr lang="ru-RU" dirty="0"/>
              <a:t>..а в одеяло.</a:t>
            </a:r>
          </a:p>
          <a:p>
            <a:r>
              <a:rPr lang="ru-RU" dirty="0"/>
              <a:t>2) Её движения были </a:t>
            </a:r>
            <a:r>
              <a:rPr lang="ru-RU" dirty="0" err="1"/>
              <a:t>скова..ы</a:t>
            </a:r>
            <a:r>
              <a:rPr lang="ru-RU" dirty="0"/>
              <a:t>.</a:t>
            </a:r>
          </a:p>
          <a:p>
            <a:r>
              <a:rPr lang="ru-RU" dirty="0"/>
              <a:t>3) Помещение было </a:t>
            </a:r>
            <a:r>
              <a:rPr lang="ru-RU" dirty="0" err="1"/>
              <a:t>загроможде</a:t>
            </a:r>
            <a:r>
              <a:rPr lang="ru-RU" dirty="0"/>
              <a:t>..о мебелью.</a:t>
            </a:r>
          </a:p>
          <a:p>
            <a:r>
              <a:rPr lang="ru-RU" dirty="0"/>
              <a:t>4.</a:t>
            </a:r>
            <a:r>
              <a:rPr lang="ru-RU" u="sng" dirty="0"/>
              <a:t> Допущена ошибка в слове в предложении:</a:t>
            </a:r>
          </a:p>
          <a:p>
            <a:r>
              <a:rPr lang="ru-RU" dirty="0"/>
              <a:t>1) Поле было засеяно кукурузой.</a:t>
            </a:r>
          </a:p>
          <a:p>
            <a:r>
              <a:rPr lang="ru-RU" dirty="0"/>
              <a:t>2) Девочка была рассеяна.</a:t>
            </a:r>
          </a:p>
          <a:p>
            <a:r>
              <a:rPr lang="ru-RU" dirty="0"/>
              <a:t>3) Все ошибки были исправлены.</a:t>
            </a:r>
          </a:p>
          <a:p>
            <a:r>
              <a:rPr lang="ru-RU" dirty="0"/>
              <a:t>5. </a:t>
            </a:r>
            <a:r>
              <a:rPr lang="ru-RU" u="sng" dirty="0"/>
              <a:t>Допущена ошибка в слове в предложении</a:t>
            </a:r>
            <a:r>
              <a:rPr lang="ru-RU" dirty="0"/>
              <a:t>:</a:t>
            </a:r>
          </a:p>
          <a:p>
            <a:r>
              <a:rPr lang="ru-RU" dirty="0"/>
              <a:t>1) Её слова были искренни.</a:t>
            </a:r>
          </a:p>
          <a:p>
            <a:r>
              <a:rPr lang="ru-RU" dirty="0"/>
              <a:t>2) Эти блюда были </a:t>
            </a:r>
            <a:r>
              <a:rPr lang="ru-RU" dirty="0" err="1"/>
              <a:t>приготовленны</a:t>
            </a:r>
            <a:r>
              <a:rPr lang="ru-RU" dirty="0"/>
              <a:t> вчера.</a:t>
            </a:r>
          </a:p>
          <a:p>
            <a:r>
              <a:rPr lang="ru-RU" dirty="0"/>
              <a:t>3) Движения танцоров были медленны.</a:t>
            </a:r>
          </a:p>
        </p:txBody>
      </p:sp>
    </p:spTree>
    <p:extLst>
      <p:ext uri="{BB962C8B-B14F-4D97-AF65-F5344CB8AC3E}">
        <p14:creationId xmlns:p14="http://schemas.microsoft.com/office/powerpoint/2010/main" val="330737115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8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Facet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revision>295</cp:revision>
  <dcterms:created xsi:type="dcterms:W3CDTF">2021-11-13T19:46:45Z</dcterms:created>
  <dcterms:modified xsi:type="dcterms:W3CDTF">2022-02-09T09:45:10Z</dcterms:modified>
</cp:coreProperties>
</file>