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3" r:id="rId7"/>
    <p:sldId id="265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73" r:id="rId16"/>
    <p:sldId id="279" r:id="rId17"/>
    <p:sldId id="278" r:id="rId18"/>
    <p:sldId id="280" r:id="rId19"/>
    <p:sldId id="281" r:id="rId20"/>
    <p:sldId id="282" r:id="rId21"/>
    <p:sldId id="276" r:id="rId22"/>
    <p:sldId id="277" r:id="rId23"/>
    <p:sldId id="274" r:id="rId24"/>
    <p:sldId id="275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718" autoAdjust="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52F64-B3A0-4399-B02E-721395BF911C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A7689-ABB7-4CF9-A1A1-F43E54DC4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52F64-B3A0-4399-B02E-721395BF911C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A7689-ABB7-4CF9-A1A1-F43E54DC4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52F64-B3A0-4399-B02E-721395BF911C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A7689-ABB7-4CF9-A1A1-F43E54DC4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52F64-B3A0-4399-B02E-721395BF911C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A7689-ABB7-4CF9-A1A1-F43E54DC4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52F64-B3A0-4399-B02E-721395BF911C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A7689-ABB7-4CF9-A1A1-F43E54DC4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52F64-B3A0-4399-B02E-721395BF911C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A7689-ABB7-4CF9-A1A1-F43E54DC4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52F64-B3A0-4399-B02E-721395BF911C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A7689-ABB7-4CF9-A1A1-F43E54DC4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52F64-B3A0-4399-B02E-721395BF911C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A7689-ABB7-4CF9-A1A1-F43E54DC4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52F64-B3A0-4399-B02E-721395BF911C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A7689-ABB7-4CF9-A1A1-F43E54DC4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52F64-B3A0-4399-B02E-721395BF911C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A7689-ABB7-4CF9-A1A1-F43E54DC4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52F64-B3A0-4399-B02E-721395BF911C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A7689-ABB7-4CF9-A1A1-F43E54DC4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A52F64-B3A0-4399-B02E-721395BF911C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5A7689-ABB7-4CF9-A1A1-F43E54DC4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533316">
            <a:off x="244406" y="1408263"/>
            <a:ext cx="8668296" cy="1528772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r>
              <a:rPr lang="ru-RU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Пионерская математика</a:t>
            </a:r>
            <a:endParaRPr lang="ru-RU" sz="9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1736" y="4357694"/>
            <a:ext cx="6400800" cy="1752600"/>
          </a:xfrm>
        </p:spPr>
        <p:txBody>
          <a:bodyPr/>
          <a:lstStyle/>
          <a:p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" name="Рисунок 4" descr="1200px-Pioneers_pin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429000"/>
            <a:ext cx="2813730" cy="32146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/>
              <a:t>Задача 3</a:t>
            </a:r>
            <a:endParaRPr lang="ru-RU" sz="7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ctr">
              <a:buNone/>
            </a:pPr>
            <a:r>
              <a:rPr lang="ru-RU" i="1" dirty="0" smtClean="0"/>
              <a:t>   </a:t>
            </a:r>
            <a:r>
              <a:rPr lang="ru-RU" sz="3600" b="1" dirty="0" smtClean="0"/>
              <a:t>Пионеры </a:t>
            </a:r>
            <a:r>
              <a:rPr lang="ru-RU" sz="3600" b="1" dirty="0"/>
              <a:t>трёх отрядов собирали макулатуру. Первый отряд собрал 230 кг, второй – на 20 кг больше, чем первый, но оба этих отряда собрали вместе на 40 кг. меньше, чем третий отряд. Сколько килограммов макулатуры было собрано тремя отрядами?</a:t>
            </a:r>
          </a:p>
          <a:p>
            <a:endParaRPr lang="ru-RU" dirty="0"/>
          </a:p>
        </p:txBody>
      </p:sp>
      <p:pic>
        <p:nvPicPr>
          <p:cNvPr id="4" name="Рисунок 3" descr="1200px-Pioneers_pin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4857760"/>
            <a:ext cx="1750756" cy="20002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714356"/>
            <a:ext cx="7772400" cy="1470025"/>
          </a:xfrm>
        </p:spPr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4710" y="357166"/>
            <a:ext cx="6749190" cy="6357982"/>
          </a:xfrm>
          <a:prstGeom prst="rect">
            <a:avLst/>
          </a:prstGeom>
        </p:spPr>
      </p:pic>
      <p:pic>
        <p:nvPicPr>
          <p:cNvPr id="4" name="Рисунок 3" descr="1200px-Pioneers_pin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214818"/>
            <a:ext cx="2313507" cy="26431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Макулатура – это «отслужившие свой срок изделия из бумаги и картона, бумажные отходы и используются они в качестве вторичного сырья при производстве бумаги, картона и строительных материалов». Решив задачу, мы выяснили, что три отряда пионеров 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собрали большое количество 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макулатуры. Оказалось, что пионеры сберегли 17 деревьев и помогли выпустить 25 тысяч школьных тетрадей!</a:t>
            </a:r>
          </a:p>
          <a:p>
            <a:endParaRPr lang="ru-RU" dirty="0"/>
          </a:p>
        </p:txBody>
      </p:sp>
      <p:pic>
        <p:nvPicPr>
          <p:cNvPr id="4" name="Рисунок 3" descr="1200px-Pioneers_pin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4786322"/>
            <a:ext cx="1813284" cy="2071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152676">
            <a:off x="-1294837" y="926641"/>
            <a:ext cx="7772400" cy="1470025"/>
          </a:xfrm>
        </p:spPr>
        <p:txBody>
          <a:bodyPr>
            <a:noAutofit/>
          </a:bodyPr>
          <a:lstStyle/>
          <a:p>
            <a:r>
              <a:rPr lang="ru-RU" sz="6600" b="1" dirty="0" smtClean="0"/>
              <a:t>Сбор </a:t>
            </a:r>
            <a:br>
              <a:rPr lang="ru-RU" sz="6600" b="1" dirty="0" smtClean="0"/>
            </a:br>
            <a:r>
              <a:rPr lang="ru-RU" sz="6600" b="1" dirty="0" smtClean="0"/>
              <a:t>металлолома</a:t>
            </a:r>
            <a:endParaRPr lang="ru-RU" sz="6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XX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0694" y="1428736"/>
            <a:ext cx="3415892" cy="5098942"/>
          </a:xfrm>
          <a:prstGeom prst="rect">
            <a:avLst/>
          </a:prstGeom>
        </p:spPr>
      </p:pic>
      <p:pic>
        <p:nvPicPr>
          <p:cNvPr id="6" name="Рисунок 5" descr="1200px-Pioneers_pin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4786322"/>
            <a:ext cx="1813284" cy="2071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1983 год, апрель. Пионеры шк-инт №1 собрали 32 тонны металлолома на постройку путерихтовочной машины. На фото лучший отряд по сбору лом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3304555"/>
            <a:ext cx="4857752" cy="355344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12107" y="102457"/>
            <a:ext cx="7772400" cy="1470025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ЗАДАЧА 4</a:t>
            </a:r>
            <a:endParaRPr lang="ru-RU" sz="6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1285860"/>
            <a:ext cx="7572428" cy="2286016"/>
          </a:xfrm>
        </p:spPr>
        <p:txBody>
          <a:bodyPr>
            <a:noAutofit/>
          </a:bodyPr>
          <a:lstStyle/>
          <a:p>
            <a:pPr lvl="0" algn="l"/>
            <a:r>
              <a:rPr lang="ru-RU" sz="36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Отряд решил собрать 12 т металлолома, а собрал  этого количества. Сколько тонн металлолома </a:t>
            </a:r>
            <a:endParaRPr lang="ru-RU" sz="3600" b="1" i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 algn="l"/>
            <a:r>
              <a:rPr lang="ru-RU" sz="36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собрал </a:t>
            </a:r>
            <a:r>
              <a:rPr lang="ru-RU" sz="36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отряд?</a:t>
            </a:r>
            <a:endParaRPr lang="ru-RU" sz="3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ru-RU" sz="4400" dirty="0"/>
          </a:p>
        </p:txBody>
      </p:sp>
      <p:pic>
        <p:nvPicPr>
          <p:cNvPr id="4" name="Рисунок 3" descr="1200px-Pioneers_pin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5143512"/>
            <a:ext cx="1813284" cy="1714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857232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/>
              <a:t>Мы видим, что пионерским отрядом принималось решение не только о проведении дела, но и о плане, причём, план оказался перевыполненным. </a:t>
            </a:r>
          </a:p>
          <a:p>
            <a:endParaRPr lang="ru-RU" dirty="0"/>
          </a:p>
        </p:txBody>
      </p:sp>
      <p:pic>
        <p:nvPicPr>
          <p:cNvPr id="4" name="Рисунок 3" descr="1200px-Pioneers_pin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5143512"/>
            <a:ext cx="1813284" cy="1714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obliqueBottomLeft"/>
            <a:lightRig rig="threePt" dir="t"/>
          </a:scene3d>
        </p:spPr>
        <p:txBody>
          <a:bodyPr/>
          <a:lstStyle/>
          <a:p>
            <a:r>
              <a:rPr lang="ru-RU" b="1" dirty="0" smtClean="0"/>
              <a:t>Сбор семян</a:t>
            </a:r>
            <a:endParaRPr lang="ru-RU" b="1" dirty="0"/>
          </a:p>
        </p:txBody>
      </p:sp>
      <p:pic>
        <p:nvPicPr>
          <p:cNvPr id="4" name="Содержимое 3" descr="maxresdefault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8922" y="1600200"/>
            <a:ext cx="8046156" cy="4525963"/>
          </a:xfrm>
        </p:spPr>
      </p:pic>
      <p:pic>
        <p:nvPicPr>
          <p:cNvPr id="5" name="Рисунок 4" descr="1200px-Pioneers_pin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246262"/>
            <a:ext cx="2285984" cy="261173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00px-Pioneers_pin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572008"/>
            <a:ext cx="2000867" cy="228599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ЗАДАЧА 5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071546"/>
            <a:ext cx="8229600" cy="4525963"/>
          </a:xfrm>
        </p:spPr>
        <p:txBody>
          <a:bodyPr/>
          <a:lstStyle/>
          <a:p>
            <a:pPr lvl="0" algn="ctr">
              <a:buNone/>
            </a:pPr>
            <a:r>
              <a:rPr lang="ru-RU" sz="4000" b="1" i="1" dirty="0"/>
              <a:t>Пионеры трёх отрядов собрали 240 кг семян растений. Первый отряд собрал 87 кг, а первый и второй вместе собрали 174 кг. Сколько килограммов семян собрал второй отряд и сколько собрал третий отряд?</a:t>
            </a:r>
            <a:endParaRPr lang="ru-RU" sz="4000" b="1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85728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4800" b="1" dirty="0" smtClean="0"/>
              <a:t>Пионерами </a:t>
            </a:r>
            <a:r>
              <a:rPr lang="ru-RU" sz="4800" b="1" dirty="0"/>
              <a:t>вёлся сбор семян ясеня, клёна, акации, дуба для последующей посадки деревьев. Отряд мог собрать до 100 кг семян, что приносило большую пользу делу озеленения городов.</a:t>
            </a:r>
          </a:p>
          <a:p>
            <a:pPr algn="ctr">
              <a:buNone/>
            </a:pPr>
            <a:r>
              <a:rPr lang="ru-RU" sz="4800" b="1" dirty="0"/>
              <a:t>Эту же проблему пионеры решали путём высадки деревьев.</a:t>
            </a:r>
          </a:p>
          <a:p>
            <a:endParaRPr lang="ru-RU" dirty="0"/>
          </a:p>
        </p:txBody>
      </p:sp>
      <p:pic>
        <p:nvPicPr>
          <p:cNvPr id="4" name="Рисунок 3" descr="1200px-Pioneers_pin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572008"/>
            <a:ext cx="2000867" cy="228599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prst="convex"/>
          </a:sp3d>
        </p:spPr>
        <p:txBody>
          <a:bodyPr>
            <a:noAutofit/>
          </a:bodyPr>
          <a:lstStyle/>
          <a:p>
            <a:r>
              <a:rPr lang="ru-RU" sz="7200" b="1" dirty="0" smtClean="0"/>
              <a:t>Посадка деревьев</a:t>
            </a:r>
            <a:endParaRPr lang="ru-RU" sz="7200" b="1" dirty="0"/>
          </a:p>
        </p:txBody>
      </p:sp>
      <p:pic>
        <p:nvPicPr>
          <p:cNvPr id="4" name="Содержимое 3" descr="33da6ebc0eb2042d92ddd308ec2c16a4--soviet-art-russi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1736" y="1928802"/>
            <a:ext cx="4467938" cy="4525963"/>
          </a:xfrm>
        </p:spPr>
      </p:pic>
      <p:pic>
        <p:nvPicPr>
          <p:cNvPr id="5" name="Рисунок 4" descr="1200px-Pioneers_pin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572008"/>
            <a:ext cx="2000867" cy="22859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108277">
            <a:off x="65089" y="546469"/>
            <a:ext cx="7772400" cy="1470025"/>
          </a:xfrm>
          <a:scene3d>
            <a:camera prst="orthographicFront"/>
            <a:lightRig rig="threePt" dir="t"/>
          </a:scene3d>
          <a:sp3d>
            <a:bevelT prst="slope"/>
          </a:sp3d>
        </p:spPr>
        <p:txBody>
          <a:bodyPr/>
          <a:lstStyle/>
          <a:p>
            <a:r>
              <a:rPr lang="ru-RU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a:rPr>
              <a:t>Кто такие пионеры?</a:t>
            </a:r>
            <a:endParaRPr lang="ru-RU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otkrytka_deti_oktjabrjata_1970_god_pioner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68" y="1714464"/>
            <a:ext cx="5214974" cy="5143536"/>
          </a:xfrm>
          <a:prstGeom prst="rect">
            <a:avLst/>
          </a:prstGeom>
        </p:spPr>
      </p:pic>
      <p:pic>
        <p:nvPicPr>
          <p:cNvPr id="5" name="Рисунок 4" descr="1200px-Pioneers_pin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643446"/>
            <a:ext cx="1938341" cy="2214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6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071546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lvl="0" algn="ctr">
              <a:buNone/>
            </a:pPr>
            <a:r>
              <a:rPr lang="ru-RU" sz="4200" b="1" i="1" dirty="0"/>
              <a:t>Ко дню рождения пионерской организации ученики 6 и 7 классов посадили вдоль дороги 441 дерево. Учащиеся 7 класса сажали 28 деревьев в день, а учащиеся 6 класса – 21 дерево в день. Сколько дней ученики занимались посадкой деревьев, если сначала работал 6 класс, а за ним столько же дней 7 класс?</a:t>
            </a:r>
            <a:endParaRPr lang="ru-RU" sz="4200" b="1" dirty="0"/>
          </a:p>
          <a:p>
            <a:endParaRPr lang="ru-RU" dirty="0"/>
          </a:p>
        </p:txBody>
      </p:sp>
      <p:pic>
        <p:nvPicPr>
          <p:cNvPr id="4" name="Рисунок 3" descr="1200px-Pioneers_pin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572008"/>
            <a:ext cx="2000867" cy="228599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928670"/>
            <a:ext cx="7772400" cy="3370277"/>
          </a:xfrm>
        </p:spPr>
        <p:txBody>
          <a:bodyPr>
            <a:noAutofit/>
          </a:bodyPr>
          <a:lstStyle/>
          <a:p>
            <a:r>
              <a:rPr lang="ru-RU" b="1" u="sng" dirty="0" smtClean="0"/>
              <a:t>Правильные ответы: </a:t>
            </a:r>
            <a:br>
              <a:rPr lang="ru-RU" b="1" u="sng" dirty="0" smtClean="0"/>
            </a:br>
            <a:r>
              <a:rPr lang="ru-RU" b="1" dirty="0" smtClean="0"/>
              <a:t>1) </a:t>
            </a:r>
            <a:r>
              <a:rPr lang="ru-RU" i="1" dirty="0" smtClean="0"/>
              <a:t>в 3 классе было 27/35 пионеров и 8/35 октябрята</a:t>
            </a:r>
            <a:br>
              <a:rPr lang="ru-RU" i="1" dirty="0" smtClean="0"/>
            </a:br>
            <a:r>
              <a:rPr lang="ru-RU" b="1" i="1" dirty="0" smtClean="0"/>
              <a:t>2) </a:t>
            </a:r>
            <a:r>
              <a:rPr lang="ru-RU" i="1" dirty="0" smtClean="0"/>
              <a:t>в 1-ом отряде 40 пионеров, во 2-ом отряде 34 пионера, в 3-ем 37 пионеров.</a:t>
            </a:r>
            <a:br>
              <a:rPr lang="ru-RU" i="1" dirty="0" smtClean="0"/>
            </a:br>
            <a:r>
              <a:rPr lang="ru-RU" b="1" i="1" dirty="0" smtClean="0"/>
              <a:t>3)</a:t>
            </a:r>
            <a:r>
              <a:rPr lang="ru-RU" i="1" dirty="0" smtClean="0"/>
              <a:t>было собрано 1000 кг макулатуры</a:t>
            </a:r>
            <a:endParaRPr lang="ru-RU" i="1" dirty="0"/>
          </a:p>
        </p:txBody>
      </p:sp>
      <p:pic>
        <p:nvPicPr>
          <p:cNvPr id="4" name="Рисунок 3" descr="1200px-Pioneers_pin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246262"/>
            <a:ext cx="2285984" cy="26117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785794"/>
            <a:ext cx="7772400" cy="3155963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4) </a:t>
            </a:r>
            <a:r>
              <a:rPr lang="ru-RU" sz="4900" i="1" dirty="0" smtClean="0"/>
              <a:t>15 тонн металлолома собрали пионеры </a:t>
            </a:r>
            <a:br>
              <a:rPr lang="ru-RU" sz="4900" i="1" dirty="0" smtClean="0"/>
            </a:br>
            <a:r>
              <a:rPr lang="ru-RU" sz="4900" b="1" i="1" dirty="0" smtClean="0"/>
              <a:t>5) </a:t>
            </a:r>
            <a:r>
              <a:rPr lang="ru-RU" sz="4900" i="1" dirty="0" smtClean="0"/>
              <a:t>2-ой отряд собрал 87 кг семян, 3 отряд 66 кг семян.</a:t>
            </a:r>
            <a:br>
              <a:rPr lang="ru-RU" sz="4900" i="1" dirty="0" smtClean="0"/>
            </a:br>
            <a:r>
              <a:rPr lang="ru-RU" sz="4900" b="1" i="1" dirty="0" smtClean="0"/>
              <a:t>6) </a:t>
            </a:r>
            <a:r>
              <a:rPr lang="ru-RU" sz="4900" i="1" dirty="0" smtClean="0"/>
              <a:t>9 дней ученики занимались посадкой деревьев</a:t>
            </a:r>
            <a:endParaRPr lang="ru-RU" sz="4900" i="1" dirty="0"/>
          </a:p>
        </p:txBody>
      </p:sp>
      <p:pic>
        <p:nvPicPr>
          <p:cNvPr id="4" name="Рисунок 3" descr="1200px-Pioneers_pin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572008"/>
            <a:ext cx="2000867" cy="228599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pionery_nabor_10_sh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175398"/>
            <a:ext cx="7763529" cy="4950766"/>
          </a:xfrm>
        </p:spPr>
      </p:pic>
      <p:pic>
        <p:nvPicPr>
          <p:cNvPr id="5" name="Рисунок 4" descr="1200px-Pioneers_pin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5143512"/>
            <a:ext cx="1813284" cy="1714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357298"/>
            <a:ext cx="7772400" cy="1470025"/>
          </a:xfrm>
        </p:spPr>
        <p:txBody>
          <a:bodyPr>
            <a:noAutofit/>
          </a:bodyPr>
          <a:lstStyle/>
          <a:p>
            <a:r>
              <a:rPr lang="ru-RU" sz="8800" b="1" dirty="0" smtClean="0"/>
              <a:t>СПАСИБО ЗА ИГРУ!</a:t>
            </a:r>
            <a:endParaRPr lang="ru-RU" sz="8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1200px-Pioneers_pin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278107"/>
            <a:ext cx="3786181" cy="35798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14290"/>
            <a:ext cx="7772400" cy="1470025"/>
          </a:xfrm>
        </p:spPr>
        <p:txBody>
          <a:bodyPr/>
          <a:lstStyle/>
          <a:p>
            <a:r>
              <a:rPr lang="ru-RU" b="1" dirty="0" smtClean="0"/>
              <a:t>ЗАДАЧА 1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857364"/>
            <a:ext cx="7929618" cy="4210064"/>
          </a:xfrm>
        </p:spPr>
        <p:txBody>
          <a:bodyPr>
            <a:normAutofit/>
          </a:bodyPr>
          <a:lstStyle/>
          <a:p>
            <a:pPr lvl="0"/>
            <a:r>
              <a:rPr lang="ru-RU" sz="40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 3 классе 35 учеников. Среди них 27 пионеров, а остальные октябрята. Какую часть всех учащихся класса составляют пионеры и какую часть – октябрята?</a:t>
            </a:r>
            <a:endParaRPr lang="ru-RU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4" name="Рисунок 3" descr="1200px-Pioneers_pin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500570"/>
            <a:ext cx="2063396" cy="2357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400" b="1" dirty="0"/>
              <a:t>Из задачи стало ясно, что до того как стать пионерами, школьники </a:t>
            </a:r>
            <a:r>
              <a:rPr lang="ru-RU" sz="4400" b="1" dirty="0" smtClean="0"/>
              <a:t>были октябрятами, </a:t>
            </a:r>
            <a:r>
              <a:rPr lang="ru-RU" sz="4400" b="1" dirty="0"/>
              <a:t>а в ряды пионеров принимали октябрят 3 класса.</a:t>
            </a:r>
          </a:p>
          <a:p>
            <a:endParaRPr lang="ru-RU" dirty="0"/>
          </a:p>
        </p:txBody>
      </p:sp>
      <p:pic>
        <p:nvPicPr>
          <p:cNvPr id="4" name="Рисунок 3" descr="1200px-Pioneers_pin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246262"/>
            <a:ext cx="2285984" cy="26117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Пионерские отряды</a:t>
            </a:r>
            <a:endParaRPr lang="ru-RU" b="1" dirty="0"/>
          </a:p>
        </p:txBody>
      </p:sp>
      <p:pic>
        <p:nvPicPr>
          <p:cNvPr id="4" name="Содержимое 3" descr="LAG9FXN5DV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1528402"/>
            <a:ext cx="6893277" cy="4597762"/>
          </a:xfrm>
        </p:spPr>
      </p:pic>
      <p:pic>
        <p:nvPicPr>
          <p:cNvPr id="6" name="Рисунок 5" descr="1200px-Pioneers_pin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246262"/>
            <a:ext cx="2285984" cy="26117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14290"/>
            <a:ext cx="7772400" cy="1470025"/>
          </a:xfrm>
        </p:spPr>
        <p:txBody>
          <a:bodyPr/>
          <a:lstStyle/>
          <a:p>
            <a:r>
              <a:rPr lang="ru-RU" b="1" dirty="0" smtClean="0"/>
              <a:t>ЗАДАЧА 2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857364"/>
            <a:ext cx="7929618" cy="4210064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40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 трёх пионерских отрядах 111 пионеров. В первом отряде на 6 пионеров больше, чем во втором, а в третьем – на 3 пионера больше, чем во втором. Сколько пионеров в каждом отряде?</a:t>
            </a:r>
            <a:endParaRPr lang="ru-RU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4" name="Рисунок 3" descr="1200px-Pioneers_pin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929198"/>
            <a:ext cx="1688229" cy="19288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sz="6400" b="1" dirty="0" smtClean="0"/>
              <a:t>      Из </a:t>
            </a:r>
            <a:r>
              <a:rPr lang="ru-RU" sz="6400" b="1" dirty="0"/>
              <a:t>задачи следует, что пионеры объединялись в пионерские отряды. Решая задачу, мы смогли узнать, что в отряде могло быть разное количество пионеров. </a:t>
            </a:r>
            <a:r>
              <a:rPr lang="ru-RU" sz="6400" b="1" dirty="0" smtClean="0"/>
              <a:t>По рассказам старших пионерский отряд образовывал один класс. Значит, учеников в классе 1989 года могло быть намного больше, чем в настоящее время.</a:t>
            </a:r>
            <a:endParaRPr lang="ru-RU" sz="6400" b="1" dirty="0"/>
          </a:p>
          <a:p>
            <a:endParaRPr lang="ru-RU" dirty="0"/>
          </a:p>
        </p:txBody>
      </p:sp>
      <p:pic>
        <p:nvPicPr>
          <p:cNvPr id="4" name="Рисунок 3" descr="1200px-Pioneers_pin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246262"/>
            <a:ext cx="2285984" cy="26117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71480"/>
            <a:ext cx="8229600" cy="4525963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/>
              <a:t>Чем занимались пионерские отряды?</a:t>
            </a:r>
            <a:endParaRPr lang="ru-RU" sz="4400" b="1" dirty="0"/>
          </a:p>
        </p:txBody>
      </p:sp>
      <p:pic>
        <p:nvPicPr>
          <p:cNvPr id="4" name="Рисунок 3" descr="2_46_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2143116"/>
            <a:ext cx="8143932" cy="4572032"/>
          </a:xfrm>
          <a:prstGeom prst="rect">
            <a:avLst/>
          </a:prstGeom>
        </p:spPr>
      </p:pic>
      <p:pic>
        <p:nvPicPr>
          <p:cNvPr id="5" name="Рисунок 4" descr="1200px-Pioneers_pin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327880"/>
            <a:ext cx="2214546" cy="25301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СБОР МАКУЛАТУРЫ</a:t>
            </a:r>
            <a:endParaRPr lang="ru-RU" sz="6000" b="1" dirty="0"/>
          </a:p>
        </p:txBody>
      </p:sp>
      <p:pic>
        <p:nvPicPr>
          <p:cNvPr id="6" name="Содержимое 5" descr="0b143ef3cac7425ada547a38e0eeace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4209" y="1600200"/>
            <a:ext cx="6795581" cy="4525963"/>
          </a:xfrm>
        </p:spPr>
      </p:pic>
      <p:pic>
        <p:nvPicPr>
          <p:cNvPr id="5" name="Рисунок 4" descr="1200px-Pioneers_pin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246262"/>
            <a:ext cx="2285984" cy="26117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1572</TotalTime>
  <Words>476</Words>
  <Application>Microsoft Office PowerPoint</Application>
  <PresentationFormat>Экран (4:3)</PresentationFormat>
  <Paragraphs>31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Пионерская математика</vt:lpstr>
      <vt:lpstr>Кто такие пионеры?</vt:lpstr>
      <vt:lpstr>ЗАДАЧА 1</vt:lpstr>
      <vt:lpstr>Слайд 4</vt:lpstr>
      <vt:lpstr>Пионерские отряды</vt:lpstr>
      <vt:lpstr>ЗАДАЧА 2</vt:lpstr>
      <vt:lpstr>Слайд 7</vt:lpstr>
      <vt:lpstr>Слайд 8</vt:lpstr>
      <vt:lpstr>СБОР МАКУЛАТУРЫ</vt:lpstr>
      <vt:lpstr>Задача 3</vt:lpstr>
      <vt:lpstr> </vt:lpstr>
      <vt:lpstr>Слайд 12</vt:lpstr>
      <vt:lpstr>Сбор  металлолома</vt:lpstr>
      <vt:lpstr>ЗАДАЧА 4</vt:lpstr>
      <vt:lpstr>Слайд 15</vt:lpstr>
      <vt:lpstr>Сбор семян</vt:lpstr>
      <vt:lpstr>ЗАДАЧА 5</vt:lpstr>
      <vt:lpstr>Слайд 18</vt:lpstr>
      <vt:lpstr>Посадка деревьев</vt:lpstr>
      <vt:lpstr>Задача 6</vt:lpstr>
      <vt:lpstr>Правильные ответы:  1) в 3 классе было 27/35 пионеров и 8/35 октябрята 2) в 1-ом отряде 40 пионеров, во 2-ом отряде 34 пионера, в 3-ем 37 пионеров. 3)было собрано 1000 кг макулатуры</vt:lpstr>
      <vt:lpstr>4) 15 тонн металлолома собрали пионеры  5) 2-ой отряд собрал 87 кг семян, 3 отряд 66 кг семян. 6) 9 дней ученики занимались посадкой деревьев</vt:lpstr>
      <vt:lpstr>Слайд 23</vt:lpstr>
      <vt:lpstr>СПАСИБО ЗА ИГРУ!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Пионерская математика</dc:title>
  <dc:creator>009</dc:creator>
  <cp:lastModifiedBy>009</cp:lastModifiedBy>
  <cp:revision>22</cp:revision>
  <dcterms:created xsi:type="dcterms:W3CDTF">2022-04-26T17:05:50Z</dcterms:created>
  <dcterms:modified xsi:type="dcterms:W3CDTF">2022-04-28T05:24:29Z</dcterms:modified>
</cp:coreProperties>
</file>