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101042" cy="4214841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Читай </a:t>
            </a:r>
            <a:b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Развивайся</a:t>
            </a:r>
            <a:endParaRPr lang="ru-RU" sz="96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11288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9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Математические     </a:t>
            </a:r>
            <a:b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мотивы </a:t>
            </a:r>
            <a:b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в художественной      </a:t>
            </a:r>
            <a:b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7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литературе</a:t>
            </a:r>
            <a:endParaRPr lang="ru-RU" sz="72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8686800" cy="60072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«Вдохновение есть расположение души к живейшему принятию впечатлений и соображению понятий, следственно, и объяснению оных. Вдохновение нужно в геометрии, как и в поэзии».</a:t>
            </a:r>
          </a:p>
          <a:p>
            <a:pPr>
              <a:buNone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Пушкин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А. С.      </a:t>
            </a:r>
            <a:endParaRPr lang="ru-RU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>
              <a:buNone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Отрывки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 писем</a:t>
            </a:r>
            <a:endParaRPr lang="ru-RU" sz="4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8686800" cy="600729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…Труден первый шаг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скучен первый путь. Преодолел 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ранние невзгоды. Ремесло 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Поставил я подножием искусству.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сделался ремесленник: перстам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Придал послушную сухую беглость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верность уху. Звуки умертвив,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Музыку я разъял, как труп. Поверил 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алгеброй гармонию. Тогда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Уже дерзнул, в науке искушенный,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Предаться неге творческой мечты,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стал творить…</a:t>
            </a:r>
          </a:p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</a:p>
          <a:p>
            <a:pPr>
              <a:buNone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Пушкин А. С., Моцарт и Сальери.</a:t>
            </a:r>
          </a:p>
          <a:p>
            <a:pPr>
              <a:buNone/>
            </a:pP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«Человек есть дробь. Числитель это – сравнительно с другими – достоинства человека; знаменатель – это оценка человеком самого себя. Увеличить своего числителя – свои достоинства - не во власти человека, но всякий может уменьшить своего знаменателя  -  свое мнение о самом себе, и этим уменьшением приблизиться к совершенству».</a:t>
            </a:r>
          </a:p>
          <a:p>
            <a:pPr>
              <a:buNone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Толстой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Л. Н.    </a:t>
            </a:r>
          </a:p>
          <a:p>
            <a:pPr>
              <a:buNone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Полное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собрание сочинений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«Национальной науки нет, как нет национальной таблицы умножения; 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же национально, то уже не наука».</a:t>
            </a:r>
          </a:p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Чехов А. П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>
              <a:buNone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Записные книжки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endParaRPr lang="ru-RU" sz="9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None/>
            </a:pPr>
            <a:r>
              <a:rPr lang="ru-RU" sz="9600" b="1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Спасибо </a:t>
            </a:r>
            <a:endParaRPr lang="ru-RU" sz="9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None/>
            </a:pPr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за внимание!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</TotalTime>
  <Words>204</Words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Читай  Развивайся</vt:lpstr>
      <vt:lpstr>   Математические              мотивы               в художественной            литературе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Читай  Развивайся</dc:title>
  <cp:lastModifiedBy>user</cp:lastModifiedBy>
  <cp:revision>2</cp:revision>
  <dcterms:modified xsi:type="dcterms:W3CDTF">2013-01-22T05:24:10Z</dcterms:modified>
</cp:coreProperties>
</file>