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3"/>
  </p:notesMasterIdLst>
  <p:sldIdLst>
    <p:sldId id="310" r:id="rId4"/>
    <p:sldId id="256" r:id="rId5"/>
    <p:sldId id="257" r:id="rId6"/>
    <p:sldId id="290" r:id="rId7"/>
    <p:sldId id="258" r:id="rId8"/>
    <p:sldId id="287" r:id="rId9"/>
    <p:sldId id="291" r:id="rId10"/>
    <p:sldId id="259" r:id="rId11"/>
    <p:sldId id="261" r:id="rId12"/>
    <p:sldId id="262" r:id="rId13"/>
    <p:sldId id="292" r:id="rId14"/>
    <p:sldId id="293" r:id="rId15"/>
    <p:sldId id="295" r:id="rId16"/>
    <p:sldId id="294" r:id="rId17"/>
    <p:sldId id="296" r:id="rId18"/>
    <p:sldId id="297" r:id="rId19"/>
    <p:sldId id="303" r:id="rId20"/>
    <p:sldId id="298" r:id="rId21"/>
    <p:sldId id="299" r:id="rId22"/>
    <p:sldId id="300" r:id="rId23"/>
    <p:sldId id="309" r:id="rId24"/>
    <p:sldId id="304" r:id="rId25"/>
    <p:sldId id="305" r:id="rId26"/>
    <p:sldId id="308" r:id="rId27"/>
    <p:sldId id="311" r:id="rId28"/>
    <p:sldId id="312" r:id="rId29"/>
    <p:sldId id="313" r:id="rId30"/>
    <p:sldId id="307" r:id="rId31"/>
    <p:sldId id="30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F5918-90BB-4505-9D80-CEA2617A8F4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12064-A790-48C5-A4A1-9BDADC623F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904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12064-A790-48C5-A4A1-9BDADC623FE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92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12064-A790-48C5-A4A1-9BDADC623FE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38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12064-A790-48C5-A4A1-9BDADC623FEF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3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B9BDF-A58B-479C-87EA-4667717E7E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8713F-4637-493D-8BB8-FBC1D65C41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4686097"/>
      </p:ext>
    </p:extLst>
  </p:cSld>
  <p:clrMapOvr>
    <a:masterClrMapping/>
  </p:clrMapOvr>
  <p:transition spd="slow" advClick="0" advTm="5000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F4495-9546-48CB-85BF-68AB34B2AB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4D6C3-8C73-4453-A8C7-4C58EDFA4D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0007257"/>
      </p:ext>
    </p:extLst>
  </p:cSld>
  <p:clrMapOvr>
    <a:masterClrMapping/>
  </p:clrMapOvr>
  <p:transition spd="slow" advClick="0" advTm="5000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E71AC-208E-4537-AA3D-5E6B39F063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F31FA-4D5C-4573-B9A7-1EDA5E9B2F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8703184"/>
      </p:ext>
    </p:extLst>
  </p:cSld>
  <p:clrMapOvr>
    <a:masterClrMapping/>
  </p:clrMapOvr>
  <p:transition spd="slow" advClick="0" advTm="5000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4446-D50C-4DD4-ABE7-817837187A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64C34-370C-47DE-A6EA-5E01D49690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6065975"/>
      </p:ext>
    </p:extLst>
  </p:cSld>
  <p:clrMapOvr>
    <a:masterClrMapping/>
  </p:clrMapOvr>
  <p:transition spd="slow" advClick="0" advTm="5000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2FC3F-82F7-4BF0-B62F-7CF2E19263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66E32-4B02-445C-9377-780B1CE3F0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384348"/>
      </p:ext>
    </p:extLst>
  </p:cSld>
  <p:clrMapOvr>
    <a:masterClrMapping/>
  </p:clrMapOvr>
  <p:transition spd="slow" advClick="0" advTm="5000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86E74-03EE-4024-A9C5-FF058A5810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158C7-021E-443D-B6D0-E8AA1CB4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0865889"/>
      </p:ext>
    </p:extLst>
  </p:cSld>
  <p:clrMapOvr>
    <a:masterClrMapping/>
  </p:clrMapOvr>
  <p:transition spd="slow" advClick="0" advTm="5000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5EB2D-DDCC-4FC6-8ED1-8C8E42C056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A592A-35E1-46C6-A84B-8319AC5836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162562"/>
      </p:ext>
    </p:extLst>
  </p:cSld>
  <p:clrMapOvr>
    <a:masterClrMapping/>
  </p:clrMapOvr>
  <p:transition spd="slow" advClick="0" advTm="5000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4D73-7E01-4A8F-A40D-E309E2B979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A61B8-6198-4B13-AD5B-2CE817333E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4927726"/>
      </p:ext>
    </p:extLst>
  </p:cSld>
  <p:clrMapOvr>
    <a:masterClrMapping/>
  </p:clrMapOvr>
  <p:transition spd="slow" advClick="0" advTm="5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54819-7837-41CE-8E04-07250A038A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43A29-4B8C-4F1F-BCA0-14359E11B0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8518696"/>
      </p:ext>
    </p:extLst>
  </p:cSld>
  <p:clrMapOvr>
    <a:masterClrMapping/>
  </p:clrMapOvr>
  <p:transition spd="slow" advClick="0" advTm="5000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D6CC-8E0F-4B38-9C59-26D7B0C81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EA34A-86B3-4311-8290-EF550F3AE5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4069378"/>
      </p:ext>
    </p:extLst>
  </p:cSld>
  <p:clrMapOvr>
    <a:masterClrMapping/>
  </p:clrMapOvr>
  <p:transition spd="slow" advClick="0" advTm="5000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F8BBC-DE9B-4ED2-A383-64701AB42B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73CF8-5997-4E21-911F-0F293B0F31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0587347"/>
      </p:ext>
    </p:extLst>
  </p:cSld>
  <p:clrMapOvr>
    <a:masterClrMapping/>
  </p:clrMapOvr>
  <p:transition spd="slow" advClick="0" advTm="5000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B9BDF-A58B-479C-87EA-4667717E7E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8713F-4637-493D-8BB8-FBC1D65C41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6826873"/>
      </p:ext>
    </p:extLst>
  </p:cSld>
  <p:clrMapOvr>
    <a:masterClrMapping/>
  </p:clrMapOvr>
  <p:transition spd="slow" advClick="0" advTm="5000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F4495-9546-48CB-85BF-68AB34B2AB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4D6C3-8C73-4453-A8C7-4C58EDFA4D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8855517"/>
      </p:ext>
    </p:extLst>
  </p:cSld>
  <p:clrMapOvr>
    <a:masterClrMapping/>
  </p:clrMapOvr>
  <p:transition spd="slow" advClick="0" advTm="5000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E71AC-208E-4537-AA3D-5E6B39F063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F31FA-4D5C-4573-B9A7-1EDA5E9B2F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1012293"/>
      </p:ext>
    </p:extLst>
  </p:cSld>
  <p:clrMapOvr>
    <a:masterClrMapping/>
  </p:clrMapOvr>
  <p:transition spd="slow" advClick="0" advTm="5000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4446-D50C-4DD4-ABE7-817837187A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64C34-370C-47DE-A6EA-5E01D49690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5708655"/>
      </p:ext>
    </p:extLst>
  </p:cSld>
  <p:clrMapOvr>
    <a:masterClrMapping/>
  </p:clrMapOvr>
  <p:transition spd="slow" advClick="0" advTm="5000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2FC3F-82F7-4BF0-B62F-7CF2E19263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66E32-4B02-445C-9377-780B1CE3F0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0713685"/>
      </p:ext>
    </p:extLst>
  </p:cSld>
  <p:clrMapOvr>
    <a:masterClrMapping/>
  </p:clrMapOvr>
  <p:transition spd="slow" advClick="0" advTm="5000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86E74-03EE-4024-A9C5-FF058A5810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158C7-021E-443D-B6D0-E8AA1CB42D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8273515"/>
      </p:ext>
    </p:extLst>
  </p:cSld>
  <p:clrMapOvr>
    <a:masterClrMapping/>
  </p:clrMapOvr>
  <p:transition spd="slow" advClick="0" advTm="5000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5EB2D-DDCC-4FC6-8ED1-8C8E42C056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A592A-35E1-46C6-A84B-8319AC5836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8866618"/>
      </p:ext>
    </p:extLst>
  </p:cSld>
  <p:clrMapOvr>
    <a:masterClrMapping/>
  </p:clrMapOvr>
  <p:transition spd="slow" advClick="0" advTm="5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4D73-7E01-4A8F-A40D-E309E2B979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A61B8-6198-4B13-AD5B-2CE817333E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1178512"/>
      </p:ext>
    </p:extLst>
  </p:cSld>
  <p:clrMapOvr>
    <a:masterClrMapping/>
  </p:clrMapOvr>
  <p:transition spd="slow" advClick="0" advTm="5000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54819-7837-41CE-8E04-07250A038A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43A29-4B8C-4F1F-BCA0-14359E11B0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010858"/>
      </p:ext>
    </p:extLst>
  </p:cSld>
  <p:clrMapOvr>
    <a:masterClrMapping/>
  </p:clrMapOvr>
  <p:transition spd="slow" advClick="0" advTm="5000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D6CC-8E0F-4B38-9C59-26D7B0C81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EA34A-86B3-4311-8290-EF550F3AE5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1634778"/>
      </p:ext>
    </p:extLst>
  </p:cSld>
  <p:clrMapOvr>
    <a:masterClrMapping/>
  </p:clrMapOvr>
  <p:transition spd="slow" advClick="0" advTm="5000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F8BBC-DE9B-4ED2-A383-64701AB42B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73CF8-5997-4E21-911F-0F293B0F31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8953097"/>
      </p:ext>
    </p:extLst>
  </p:cSld>
  <p:clrMapOvr>
    <a:masterClrMapping/>
  </p:clrMapOvr>
  <p:transition spd="slow" advClick="0" advTm="5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1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C5234-FA01-4781-9DCC-5DD750936E38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36F5-4F44-4715-A8BD-7EB5D563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84749-BF63-4E23-B000-40244F928F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A57A97-0DA9-4D8B-92C7-6262E37F76A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87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84749-BF63-4E23-B000-40244F928F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A57A97-0DA9-4D8B-92C7-6262E37F76A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1103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5000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43048"/>
            <a:ext cx="9144000" cy="4286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01"/>
            <a:ext cx="9144000" cy="38709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83768" y="3284984"/>
            <a:ext cx="29578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2020 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2" name="Сказочное лет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9515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98243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5523" y="599573"/>
            <a:ext cx="72710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«Волшебный зонтик Лета»</a:t>
            </a:r>
            <a:endParaRPr lang="ru-RU" sz="48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Picture 4" descr="https://img-fotki.yandex.ru/get/5407/svetlera.1e/0_4fe33_225eec24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64096">
            <a:off x="166236" y="121997"/>
            <a:ext cx="1930969" cy="178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6964368" cy="4642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5909"/>
            <a:ext cx="5004048" cy="3336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928" y="209133"/>
            <a:ext cx="5005250" cy="33348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03857"/>
            <a:ext cx="4824536" cy="32163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54" y="3373347"/>
            <a:ext cx="4750818" cy="316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44670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60266"/>
            <a:ext cx="55304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«День бантиков»</a:t>
            </a:r>
            <a:endParaRPr lang="ru-RU" sz="5400" b="1" dirty="0">
              <a:solidFill>
                <a:srgbClr val="CC0099"/>
              </a:solidFill>
            </a:endParaRPr>
          </a:p>
        </p:txBody>
      </p:sp>
      <p:pic>
        <p:nvPicPr>
          <p:cNvPr id="6" name="Picture 2" descr="https://yandex-images.naydex.net/adC482t68/1ebc9eRHGgc3/5gEByVgIO69qUnv2NUnhOvkVBXoDaerm4Ae_Kx2tLcdX3dNlFuLmdOKpC_GAblj43bgOQ8m2_qxcojuxgotjc8OxJRl5LX-_XuYaNoUYwSpcEMA_Vxx6VpBGnztcKMyU5As0YgCVAMMFz2lVMGuNyMxp67fKZR-5yaBe1mdo1nfD1baZq4hIrygBbibXuYSaC0ZEqdANuofQcS56PBpcRYVJR9KSd8FTJY0p5FJaPhgvPZq1y6SL2SrSXhSne1UFszWUengbC5-aED6Xp7gFG5t3diqizAp1gVO_y54bjpe0ihayMBbj83aca8cCyQ9rjEypxKuFiTu7Y_-k5cjWxGLVJ-vbyRtOeGA_pCUoRLhbt3Qa0WyIR4Dif9kui8ykBmmGorM3A7P33-ll0pg_-oxv2TRZ1Unby9HsB-dr15VzxNQL23uIfiuhLWVlendpiVW36uNsiLbTwO4aDokupAb5l0DR5MJhNVxZVvH4DLmvD7sUqSY5injR_nYFafQVwcXEmys6268b4l5kpqpHyupXt5rwrcgkI9Hvuj_4v_UnqYXi4ZWBAQVNG3WxOd2obV9aNmq1u-kZUW2XRjg216F0hGjIaLjNCOItpFcYRrj4pVZq0l25FBFQ3nv9mw41l2gHEVL0YICUP5g3kQo-6q1tS9UZFvrJCwMvt5TJFiRwlaQ7KjjozwsCX0fkCAdoCjU1iLNMqxXzUb_ILqqM92fLBhKjFVNgNOybdQIrD6h_PgmkOOXKyeuzTKdnStcnQNXnCksIWI57gi_l9dmliilXNEtgz8sGgnMuSf6r3efVO6fgomcx8RVcaXUgKOz73SyIBvnkG5p48k4Wl9gG5kNHdEkqSWqtOWMvtIfI5ch51wV5Etxpp9GCLXvdSbyXhFqlYgHG0WDEH9lX8Nv_KH-dqqe7xdo6S8IPZWco1vQjdFaZCSqILyvBrAQ3u7b6SDTna1DPqKaDg62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1665"/>
            <a:ext cx="1872208" cy="144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43436" y="162880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бантик повязать –</a:t>
            </a:r>
            <a:b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Сразу настроение,</a:t>
            </a:r>
            <a:b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Сразу хочется плясать,</a:t>
            </a:r>
            <a:b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Песни петь, стихи читать</a:t>
            </a:r>
            <a:b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С воодушевлением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45299468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47" y="332656"/>
            <a:ext cx="2742594" cy="3437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1441"/>
            <a:ext cx="2986046" cy="37325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25797"/>
            <a:ext cx="4796319" cy="32614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77" y="3263212"/>
            <a:ext cx="2684219" cy="33463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55083295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01.infourok.ru/images/doc/74/90071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106410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2" y="14114"/>
            <a:ext cx="6948264" cy="4632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46" y="3953677"/>
            <a:ext cx="4352921" cy="29019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80" y="3953677"/>
            <a:ext cx="4356484" cy="29043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4291808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60" y="3356992"/>
            <a:ext cx="5024400" cy="334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32" y="0"/>
            <a:ext cx="5035488" cy="3356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620" y="3356992"/>
            <a:ext cx="4960637" cy="33070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703" y="58285"/>
            <a:ext cx="4884297" cy="325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99798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39" y="3501008"/>
            <a:ext cx="4734780" cy="3156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522" y="315764"/>
            <a:ext cx="4760119" cy="31734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812" y="315764"/>
            <a:ext cx="4785775" cy="31884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70" y="3501008"/>
            <a:ext cx="475252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5822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461">
            <a:off x="1760442" y="495273"/>
            <a:ext cx="5148064" cy="34076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1799">
            <a:off x="359170" y="3281064"/>
            <a:ext cx="4416533" cy="2944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1630">
            <a:off x="4292485" y="3331572"/>
            <a:ext cx="4375777" cy="291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64229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784468" cy="5856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63384916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848872" cy="240369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5400" b="1" dirty="0">
                <a:ln/>
                <a:solidFill>
                  <a:srgbClr val="00B050"/>
                </a:solidFill>
                <a:latin typeface="Corbel" panose="020B0503020204020204" pitchFamily="34" charset="0"/>
                <a:ea typeface="+mn-ea"/>
                <a:cs typeface="+mn-cs"/>
              </a:rPr>
              <a:t>«Ах, лето, лето, лето,</a:t>
            </a:r>
            <a:br>
              <a:rPr lang="ru-RU" sz="5400" b="1" dirty="0">
                <a:ln/>
                <a:solidFill>
                  <a:srgbClr val="00B050"/>
                </a:solidFill>
                <a:latin typeface="Corbel" panose="020B0503020204020204" pitchFamily="34" charset="0"/>
                <a:ea typeface="+mn-ea"/>
                <a:cs typeface="+mn-cs"/>
              </a:rPr>
            </a:br>
            <a:r>
              <a:rPr lang="ru-RU" sz="5400" b="1" dirty="0">
                <a:ln/>
                <a:solidFill>
                  <a:srgbClr val="00B050"/>
                </a:solidFill>
                <a:latin typeface="Corbel" panose="020B0503020204020204" pitchFamily="34" charset="0"/>
                <a:ea typeface="+mn-ea"/>
                <a:cs typeface="+mn-cs"/>
              </a:rPr>
              <a:t>Веселая пора…»</a:t>
            </a:r>
            <a:br>
              <a:rPr lang="ru-RU" sz="5400" b="1" dirty="0">
                <a:ln/>
                <a:solidFill>
                  <a:srgbClr val="00B050"/>
                </a:solidFill>
                <a:latin typeface="Corbel" panose="020B0503020204020204" pitchFamily="34" charset="0"/>
                <a:ea typeface="+mn-ea"/>
                <a:cs typeface="+mn-cs"/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129808"/>
            <a:ext cx="6152728" cy="1728192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endParaRPr lang="ru-RU" sz="2400" b="1" dirty="0" smtClean="0">
              <a:ln/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ru-RU" sz="2400" b="1" dirty="0" smtClean="0">
                <a:ln/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Музыкальные руководитель:</a:t>
            </a:r>
            <a:endParaRPr lang="ru-RU" sz="2400" b="1" dirty="0">
              <a:ln/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ru-RU" sz="2400" b="1" dirty="0" err="1">
                <a:ln/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Пономарёва</a:t>
            </a:r>
            <a:r>
              <a:rPr lang="ru-RU" sz="2400" b="1" dirty="0">
                <a:ln/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</a:rPr>
              <a:t>  Л.А.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20067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МАДОУ «Детский сад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комбинированного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вида №1»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Творческий отчет за лето 2020г</a:t>
            </a:r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4535451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2158171" cy="21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65586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064" y="188640"/>
            <a:ext cx="4742918" cy="3161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04776"/>
            <a:ext cx="4718713" cy="31458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76" y="3413317"/>
            <a:ext cx="4603440" cy="3068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542" y="3413317"/>
            <a:ext cx="4603440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24602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42" y="16396"/>
            <a:ext cx="86729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367171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FFFF00"/>
                </a:solidFill>
              </a:rPr>
              <a:t>«</a:t>
            </a:r>
            <a:r>
              <a:rPr lang="ru-RU" sz="4400" b="1" dirty="0">
                <a:solidFill>
                  <a:srgbClr val="FFFF00"/>
                </a:solidFill>
              </a:rPr>
              <a:t>Непослушная Маша»</a:t>
            </a:r>
          </a:p>
        </p:txBody>
      </p:sp>
    </p:spTree>
    <p:extLst>
      <p:ext uri="{BB962C8B-B14F-4D97-AF65-F5344CB8AC3E}">
        <p14:creationId xmlns:p14="http://schemas.microsoft.com/office/powerpoint/2010/main" val="442571841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186" y="-1"/>
            <a:ext cx="3419872" cy="4559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31" y="18306"/>
            <a:ext cx="4388246" cy="426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5" y="3453207"/>
            <a:ext cx="4504234" cy="337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50589"/>
            <a:ext cx="4860032" cy="3007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9575625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6" y="596345"/>
            <a:ext cx="4464496" cy="5952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228" y="645027"/>
            <a:ext cx="4427984" cy="5903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3022" y="-171400"/>
            <a:ext cx="1989896" cy="198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75787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95107"/>
            <a:ext cx="8590275" cy="4793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08" y="238077"/>
            <a:ext cx="3071002" cy="3579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210" y="238076"/>
            <a:ext cx="4417986" cy="3579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8927217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9798"/>
            <a:ext cx="3368189" cy="4490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870" y="0"/>
            <a:ext cx="3231901" cy="4309201"/>
          </a:xfrm>
          <a:prstGeom prst="roundRect">
            <a:avLst>
              <a:gd name="adj" fmla="val 16667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250079"/>
            <a:ext cx="3088683" cy="41182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13355443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812884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chemeClr val="tx2"/>
                </a:solidFill>
              </a:rPr>
              <a:t>Участие в праздниках объединяет детей и взрослых общими радостными переживаниями, приносит большое эмоциональное и эстетическое удовлетворение. Разнообразная тематика, соответствующее содержание, оформление и организация досугов и праздников пробуждают выдумку и фантазию у взрослых, активность и инициативу у детей, повышают у дошкольников интерес к дальнейшему совершенствованию двигательных навыков и умений. Мы стараемся, чтобы каждое такое мероприятие стало настоящим праздником для наших воспитанников, помогло им преодолеть себя и утвердиться в собственной значимости.</a:t>
            </a:r>
          </a:p>
        </p:txBody>
      </p:sp>
    </p:spTree>
    <p:extLst>
      <p:ext uri="{BB962C8B-B14F-4D97-AF65-F5344CB8AC3E}">
        <p14:creationId xmlns:p14="http://schemas.microsoft.com/office/powerpoint/2010/main" val="2580998675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64704"/>
            <a:ext cx="6626926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22625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41897" y="404664"/>
            <a:ext cx="6624736" cy="5947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Развлечения в детском саду являются важной формой организации детей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 занятий:</a:t>
            </a: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помогают создать радостную атмосферу, </a:t>
            </a: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способствуют формированию у детей положительных эмоций,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расширяют сферу их чувств, </a:t>
            </a: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приобщают к коллективным переживаниям, </a:t>
            </a: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развивают инициативу, творческую выдумку.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развлечений в детском саду является важной педагогической задачей.</a:t>
            </a:r>
            <a:endParaRPr lang="ru-RU" sz="2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8288">
              <a:buFont typeface="Wingdings" pitchFamily="2" charset="2"/>
              <a:buChar char="§"/>
            </a:pPr>
            <a:endParaRPr lang="ru-RU" sz="2100" dirty="0"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1800199" cy="1570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FFFF00"/>
                </a:solidFill>
              </a:rPr>
              <a:t>8 июля – </a:t>
            </a:r>
            <a:r>
              <a:rPr lang="ru-RU" altLang="ru-RU" sz="3200" smtClean="0"/>
              <a:t/>
            </a:r>
            <a:br>
              <a:rPr lang="ru-RU" altLang="ru-RU" sz="3200" smtClean="0"/>
            </a:br>
            <a:endParaRPr lang="ru-RU" altLang="ru-RU" sz="3200" smtClean="0"/>
          </a:p>
        </p:txBody>
      </p:sp>
      <p:pic>
        <p:nvPicPr>
          <p:cNvPr id="3075" name="Содержимое 3" descr="Рисунок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3125" y="857250"/>
            <a:ext cx="4572000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Всероссийский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День семьи, </a:t>
            </a:r>
            <a:br>
              <a:rPr lang="ru-RU" sz="60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любви и верности</a:t>
            </a:r>
            <a:endParaRPr lang="ru-RU" sz="60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79138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5" y="438274"/>
            <a:ext cx="4325241" cy="2883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99" y="3503694"/>
            <a:ext cx="4387415" cy="2924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8" y="3565461"/>
            <a:ext cx="4325241" cy="2883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810" y="466557"/>
            <a:ext cx="4240391" cy="28269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6841">
            <a:off x="85858" y="392483"/>
            <a:ext cx="4644517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5556">
            <a:off x="4012966" y="351883"/>
            <a:ext cx="4670834" cy="3113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9057">
            <a:off x="246341" y="3339441"/>
            <a:ext cx="4825273" cy="3216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3953">
            <a:off x="4495242" y="3265724"/>
            <a:ext cx="4550423" cy="3033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4"/>
          <p:cNvSpPr>
            <a:spLocks noGrp="1"/>
          </p:cNvSpPr>
          <p:nvPr>
            <p:ph type="title"/>
          </p:nvPr>
        </p:nvSpPr>
        <p:spPr>
          <a:xfrm>
            <a:off x="971550" y="1773238"/>
            <a:ext cx="7848600" cy="4319587"/>
          </a:xfrm>
        </p:spPr>
        <p:txBody>
          <a:bodyPr/>
          <a:lstStyle/>
          <a:p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всего ценнее в жизни?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Ну, конечно же, семья!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дороже и важнее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Мама, папа, ты да я!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вы друг друга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обижайте зря!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 в доме и любви вам,</a:t>
            </a:r>
            <a:b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радостного дня! 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18435" name="Рисунок 5" descr="C:\Users\User\Documents\14963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400231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88640"/>
            <a:ext cx="60331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«В гости к </a:t>
            </a:r>
            <a:r>
              <a:rPr lang="ru-RU" sz="4800" dirty="0" err="1">
                <a:solidFill>
                  <a:srgbClr val="C00000"/>
                </a:solidFill>
              </a:rPr>
              <a:t>Забавушке</a:t>
            </a:r>
            <a:r>
              <a:rPr lang="ru-RU" sz="4800" dirty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52" y="1395635"/>
            <a:ext cx="3728492" cy="24856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873" y="1183233"/>
            <a:ext cx="3779912" cy="2519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93" y="4291574"/>
            <a:ext cx="3753172" cy="25021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273747"/>
            <a:ext cx="3779912" cy="25199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3686">
            <a:off x="2754886" y="3203730"/>
            <a:ext cx="3744416" cy="24962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8864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280" y="2534429"/>
            <a:ext cx="648072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5818"/>
            <a:ext cx="5544616" cy="369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64" y="621650"/>
            <a:ext cx="1800199" cy="1570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202</Words>
  <Application>Microsoft Office PowerPoint</Application>
  <PresentationFormat>Экран (4:3)</PresentationFormat>
  <Paragraphs>31</Paragraphs>
  <Slides>29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Arial</vt:lpstr>
      <vt:lpstr>Calibri</vt:lpstr>
      <vt:lpstr>Corbel</vt:lpstr>
      <vt:lpstr>Monotype Corsiva</vt:lpstr>
      <vt:lpstr>Times New Roman</vt:lpstr>
      <vt:lpstr>Wingdings</vt:lpstr>
      <vt:lpstr>Тема Office</vt:lpstr>
      <vt:lpstr>1_Тема Office</vt:lpstr>
      <vt:lpstr>2_Тема Office</vt:lpstr>
      <vt:lpstr>Презентация PowerPoint</vt:lpstr>
      <vt:lpstr>«Ах, лето, лето, лето, Веселая пора…» </vt:lpstr>
      <vt:lpstr>Презентация PowerPoint</vt:lpstr>
      <vt:lpstr>8 июля –  </vt:lpstr>
      <vt:lpstr>Презентация PowerPoint</vt:lpstr>
      <vt:lpstr>Презентация PowerPoint</vt:lpstr>
      <vt:lpstr>Что всего ценнее в жизни? Ну, конечно же, семья! Всех дороже и важнее Мама, папа, ты да я! Берегите вы друг друга И не обижайте зря! Счастья в доме и любви вам, Всегда радостного дня!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МБДОУ "ДС №8 "Теремок"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Музыкальный уголок-оформление</dc:title>
  <dc:subject>музыкальное воспитание-выступление на РМО</dc:subject>
  <dc:creator>Сивоконь Ю.А.</dc:creator>
  <cp:lastModifiedBy>лидия</cp:lastModifiedBy>
  <cp:revision>152</cp:revision>
  <dcterms:created xsi:type="dcterms:W3CDTF">2013-09-23T14:55:26Z</dcterms:created>
  <dcterms:modified xsi:type="dcterms:W3CDTF">2022-04-30T18:52:57Z</dcterms:modified>
  <cp:category>презентация</cp:category>
</cp:coreProperties>
</file>