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7" r:id="rId5"/>
    <p:sldId id="265" r:id="rId6"/>
    <p:sldId id="266" r:id="rId7"/>
    <p:sldId id="257" r:id="rId8"/>
    <p:sldId id="258" r:id="rId9"/>
    <p:sldId id="259" r:id="rId10"/>
    <p:sldId id="260" r:id="rId11"/>
    <p:sldId id="262" r:id="rId12"/>
    <p:sldId id="268" r:id="rId13"/>
    <p:sldId id="269" r:id="rId14"/>
    <p:sldId id="270" r:id="rId15"/>
    <p:sldId id="271" r:id="rId16"/>
    <p:sldId id="272" r:id="rId17"/>
    <p:sldId id="27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50896" autoAdjust="0"/>
  </p:normalViewPr>
  <p:slideViewPr>
    <p:cSldViewPr>
      <p:cViewPr varScale="1">
        <p:scale>
          <a:sx n="88" d="100"/>
          <a:sy n="88" d="100"/>
        </p:scale>
        <p:origin x="130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DDD7-E68E-4C42-927E-638EDA53BC8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0DEC-6F3F-4FDE-A79E-680281808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DDD7-E68E-4C42-927E-638EDA53BC8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0DEC-6F3F-4FDE-A79E-680281808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DDD7-E68E-4C42-927E-638EDA53BC8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0DEC-6F3F-4FDE-A79E-680281808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DDD7-E68E-4C42-927E-638EDA53BC8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0DEC-6F3F-4FDE-A79E-680281808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DDD7-E68E-4C42-927E-638EDA53BC8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0DEC-6F3F-4FDE-A79E-680281808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DDD7-E68E-4C42-927E-638EDA53BC8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0DEC-6F3F-4FDE-A79E-680281808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DDD7-E68E-4C42-927E-638EDA53BC8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0DEC-6F3F-4FDE-A79E-680281808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DDD7-E68E-4C42-927E-638EDA53BC8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0DEC-6F3F-4FDE-A79E-680281808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DDD7-E68E-4C42-927E-638EDA53BC8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0DEC-6F3F-4FDE-A79E-680281808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DDD7-E68E-4C42-927E-638EDA53BC8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0DEC-6F3F-4FDE-A79E-680281808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DDD7-E68E-4C42-927E-638EDA53BC8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0DEC-6F3F-4FDE-A79E-680281808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7DDD7-E68E-4C42-927E-638EDA53BC8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B0DEC-6F3F-4FDE-A79E-680281808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8"/>
            <a:ext cx="4672018" cy="4214842"/>
          </a:xfrm>
        </p:spPr>
        <p:txBody>
          <a:bodyPr>
            <a:normAutofit/>
          </a:bodyPr>
          <a:lstStyle/>
          <a:p>
            <a:r>
              <a:rPr lang="ru-RU" sz="6000" b="1" i="1" dirty="0" smtClean="0"/>
              <a:t>Рискованное поведение</a:t>
            </a:r>
            <a:endParaRPr lang="ru-RU" sz="6000" b="1" i="1" dirty="0"/>
          </a:p>
        </p:txBody>
      </p:sp>
      <p:pic>
        <p:nvPicPr>
          <p:cNvPr id="5122" name="Picture 2" descr="https://lifeo.ru/wp-content/uploads/gif-dlya-prezentaciy-4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785794"/>
            <a:ext cx="3810000" cy="4762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5229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Автор Назарова О.Д., </a:t>
            </a:r>
          </a:p>
          <a:p>
            <a:r>
              <a:rPr lang="ru-RU" dirty="0"/>
              <a:t>социальный педагог МОУ СШ № </a:t>
            </a:r>
            <a:r>
              <a:rPr lang="ru-RU" dirty="0" smtClean="0"/>
              <a:t>2</a:t>
            </a:r>
          </a:p>
          <a:p>
            <a:r>
              <a:rPr lang="ru-RU" dirty="0" smtClean="0"/>
              <a:t> </a:t>
            </a:r>
            <a:r>
              <a:rPr lang="ru-RU" dirty="0"/>
              <a:t>с. Кузоватово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 Поморье подросток получил тяжелую травму, играя на заброшенной стройке</a:t>
            </a:r>
            <a:endParaRPr lang="ru-RU" dirty="0"/>
          </a:p>
        </p:txBody>
      </p:sp>
      <p:pic>
        <p:nvPicPr>
          <p:cNvPr id="10242" name="Picture 2" descr="Ð¤Ð¾ÑÐ¾: reg-vesti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857364"/>
            <a:ext cx="6143668" cy="45814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Селфи</a:t>
            </a:r>
            <a:r>
              <a:rPr lang="ru-RU" b="1" dirty="0" smtClean="0"/>
              <a:t> на крыше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www.trkterra.ru/sites/default/files/field/image/new_region/selfi1_0.jpg#overlay-context=news/po-syzrani-proshlas-studentka-kolledzha-iskusstv-v-russkoy-tradicionnoy-odezhde-proti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428736"/>
            <a:ext cx="7134234" cy="4996288"/>
          </a:xfrm>
          <a:prstGeom prst="rect">
            <a:avLst/>
          </a:prstGeom>
          <a:noFill/>
        </p:spPr>
      </p:pic>
      <p:pic>
        <p:nvPicPr>
          <p:cNvPr id="8196" name="Picture 4" descr="http://s16.rimg.info/421ffcbc1e5ff989b42700feffe354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-42890"/>
            <a:ext cx="1214446" cy="1214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http://bryansknovosti.ru/wp-content/uploads/2017/08/1483792363_rostov.press_.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3643337" cy="2576097"/>
          </a:xfrm>
          <a:prstGeom prst="rect">
            <a:avLst/>
          </a:prstGeom>
          <a:noFill/>
        </p:spPr>
      </p:pic>
      <p:pic>
        <p:nvPicPr>
          <p:cNvPr id="11268" name="Picture 4" descr="https://i.ytimg.com/vi/JAfAjBFDUdQ/maxresdefault.jpg"/>
          <p:cNvPicPr>
            <a:picLocks noChangeAspect="1" noChangeArrowheads="1"/>
          </p:cNvPicPr>
          <p:nvPr/>
        </p:nvPicPr>
        <p:blipFill>
          <a:blip r:embed="rId3" cstate="print"/>
          <a:srcRect t="10416" r="17968"/>
          <a:stretch>
            <a:fillRect/>
          </a:stretch>
        </p:blipFill>
        <p:spPr bwMode="auto">
          <a:xfrm>
            <a:off x="4357686" y="3713708"/>
            <a:ext cx="4071966" cy="2501349"/>
          </a:xfrm>
          <a:prstGeom prst="rect">
            <a:avLst/>
          </a:prstGeom>
          <a:noFill/>
        </p:spPr>
      </p:pic>
      <p:pic>
        <p:nvPicPr>
          <p:cNvPr id="11270" name="Picture 6" descr="https://static.mk.ru/upload/entities/2017/12/07/articlesImages/image/f4/1b/21/ea/b8204992928e17e7175a1c8676f39d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714356"/>
            <a:ext cx="3301389" cy="2205017"/>
          </a:xfrm>
          <a:prstGeom prst="rect">
            <a:avLst/>
          </a:prstGeom>
          <a:noFill/>
        </p:spPr>
      </p:pic>
      <p:pic>
        <p:nvPicPr>
          <p:cNvPr id="11272" name="Picture 8" descr="http://kherson.life/wp-content/uploads/2016/03/otpor-grabitely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714752"/>
            <a:ext cx="3786214" cy="2524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nashpskov.ru/userfiles/news/2017/10/311137131fc514d312ebc630956b40861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3767200" cy="2514606"/>
          </a:xfrm>
          <a:prstGeom prst="rect">
            <a:avLst/>
          </a:prstGeom>
          <a:noFill/>
        </p:spPr>
      </p:pic>
      <p:pic>
        <p:nvPicPr>
          <p:cNvPr id="26628" name="Picture 4" descr="https://marketdeneg.ru/assets/images/news/2016/1966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7422" y="642918"/>
            <a:ext cx="3007916" cy="2000264"/>
          </a:xfrm>
          <a:prstGeom prst="rect">
            <a:avLst/>
          </a:prstGeom>
          <a:noFill/>
        </p:spPr>
      </p:pic>
      <p:pic>
        <p:nvPicPr>
          <p:cNvPr id="26630" name="Picture 6" descr="https://simg.sputnik.ru/?key=c724455cc656b0b5b88ff222d7a0b8b5d1b8971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2857496"/>
            <a:ext cx="5048250" cy="3810000"/>
          </a:xfrm>
          <a:prstGeom prst="rect">
            <a:avLst/>
          </a:prstGeom>
          <a:noFill/>
        </p:spPr>
      </p:pic>
      <p:pic>
        <p:nvPicPr>
          <p:cNvPr id="26632" name="Picture 8" descr="http://kartinki-vernisazh.ru/_ph/105/1/6364267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3786190"/>
            <a:ext cx="2123829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Последствия рискованного поведения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://tcmkio.ru/wp-content/uploads/2017/06/maxresdefault-65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643446"/>
            <a:ext cx="3189029" cy="1793829"/>
          </a:xfrm>
          <a:prstGeom prst="rect">
            <a:avLst/>
          </a:prstGeom>
          <a:noFill/>
        </p:spPr>
      </p:pic>
      <p:pic>
        <p:nvPicPr>
          <p:cNvPr id="27652" name="Picture 4" descr="http://st.vkonline.ru/image/b7ce8e77-ba8b-4409-a79e-0148b5d13ff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142984"/>
            <a:ext cx="2500330" cy="1866367"/>
          </a:xfrm>
          <a:prstGeom prst="rect">
            <a:avLst/>
          </a:prstGeom>
          <a:noFill/>
        </p:spPr>
      </p:pic>
      <p:pic>
        <p:nvPicPr>
          <p:cNvPr id="27654" name="Picture 6" descr="http://promcrb.ru/files/images/pamyatka_dt/dt_av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1357298"/>
            <a:ext cx="2804414" cy="2098637"/>
          </a:xfrm>
          <a:prstGeom prst="rect">
            <a:avLst/>
          </a:prstGeom>
          <a:noFill/>
        </p:spPr>
      </p:pic>
      <p:pic>
        <p:nvPicPr>
          <p:cNvPr id="27656" name="Picture 8" descr="http://www.mchsmedia.ru/upload/site6/document_theme_in_focus/006/546/280/one_eye_russian_schoolbo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786190"/>
            <a:ext cx="4071929" cy="2714620"/>
          </a:xfrm>
          <a:prstGeom prst="rect">
            <a:avLst/>
          </a:prstGeom>
          <a:noFill/>
        </p:spPr>
      </p:pic>
      <p:pic>
        <p:nvPicPr>
          <p:cNvPr id="27658" name="Picture 10" descr="https://ds02.infourok.ru/uploads/ex/0bb6/0003dc45-31e8ff72/img2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2500306"/>
            <a:ext cx="2952738" cy="2214554"/>
          </a:xfrm>
          <a:prstGeom prst="rect">
            <a:avLst/>
          </a:prstGeom>
          <a:noFill/>
        </p:spPr>
      </p:pic>
      <p:pic>
        <p:nvPicPr>
          <p:cNvPr id="27660" name="Picture 12" descr="https://cdn130.picsart.com/269374968005201.gif?r480x480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3286124"/>
            <a:ext cx="1357322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http://time56.ru/userfiles/news/large/42515_55263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3268392" cy="2181222"/>
          </a:xfrm>
          <a:prstGeom prst="rect">
            <a:avLst/>
          </a:prstGeom>
          <a:noFill/>
        </p:spPr>
      </p:pic>
      <p:pic>
        <p:nvPicPr>
          <p:cNvPr id="28676" name="Picture 4" descr="http://i.simpalsmedia.com/point.md/news/thumbnails/large/ecc0c784e35f4b4bb111757e84ca4b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500042"/>
            <a:ext cx="3142279" cy="2252655"/>
          </a:xfrm>
          <a:prstGeom prst="rect">
            <a:avLst/>
          </a:prstGeom>
          <a:noFill/>
        </p:spPr>
      </p:pic>
      <p:pic>
        <p:nvPicPr>
          <p:cNvPr id="28678" name="Picture 6" descr="https://www.sb.by/upload/medialibrary/6da/6da8a2c9d5ff1000a510406f5dee57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8"/>
            <a:ext cx="3143240" cy="2357430"/>
          </a:xfrm>
          <a:prstGeom prst="rect">
            <a:avLst/>
          </a:prstGeom>
          <a:noFill/>
        </p:spPr>
      </p:pic>
      <p:pic>
        <p:nvPicPr>
          <p:cNvPr id="28680" name="Picture 8" descr="http://crimyakutia.ru/uploads/posts/2016-01/medium/1454088938_knf46d87fc7e308684d505716e4010d4128_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2786058"/>
            <a:ext cx="2500330" cy="2500330"/>
          </a:xfrm>
          <a:prstGeom prst="rect">
            <a:avLst/>
          </a:prstGeom>
          <a:noFill/>
        </p:spPr>
      </p:pic>
      <p:pic>
        <p:nvPicPr>
          <p:cNvPr id="28682" name="Picture 10" descr="http://dtpochevidets.ru/upload/iblock/a88/464dfcb90336e341204d6a75a582221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4143380"/>
            <a:ext cx="2762237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435280" cy="4713387"/>
          </a:xfrm>
        </p:spPr>
        <p:txBody>
          <a:bodyPr/>
          <a:lstStyle/>
          <a:p>
            <a:r>
              <a:rPr lang="ru-RU" b="1" dirty="0" smtClean="0"/>
              <a:t>Тот, кто боится риска, </a:t>
            </a:r>
          </a:p>
          <a:p>
            <a:pPr>
              <a:buNone/>
            </a:pPr>
            <a:r>
              <a:rPr lang="ru-RU" b="1" dirty="0" smtClean="0"/>
              <a:t>не достигнет величия. </a:t>
            </a:r>
          </a:p>
          <a:p>
            <a:r>
              <a:rPr lang="ru-RU" b="1" dirty="0"/>
              <a:t>Не рискуя, не добудешь.</a:t>
            </a:r>
          </a:p>
          <a:p>
            <a:r>
              <a:rPr lang="ru-RU" b="1" dirty="0"/>
              <a:t>Кто ничем не рискует, тот ничего не </a:t>
            </a:r>
            <a:r>
              <a:rPr lang="ru-RU" b="1" dirty="0" smtClean="0"/>
              <a:t>получает.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85728"/>
            <a:ext cx="84296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Народная мудрость гласит</a:t>
            </a:r>
            <a:endParaRPr lang="ru-RU" sz="4400" b="1" dirty="0"/>
          </a:p>
        </p:txBody>
      </p:sp>
      <p:pic>
        <p:nvPicPr>
          <p:cNvPr id="31748" name="Picture 4" descr="http://gribov.pro/blog/wp-content/uploads/2014/04/problema-riska-1024x6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643446"/>
            <a:ext cx="2801184" cy="1824599"/>
          </a:xfrm>
          <a:prstGeom prst="rect">
            <a:avLst/>
          </a:prstGeom>
          <a:noFill/>
        </p:spPr>
      </p:pic>
      <p:pic>
        <p:nvPicPr>
          <p:cNvPr id="31750" name="Picture 6" descr="http://demidovshow.glavcirk.ru/images/artists/14/gal/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052736"/>
            <a:ext cx="1857388" cy="1857388"/>
          </a:xfrm>
          <a:prstGeom prst="rect">
            <a:avLst/>
          </a:prstGeom>
          <a:noFill/>
        </p:spPr>
      </p:pic>
      <p:pic>
        <p:nvPicPr>
          <p:cNvPr id="31752" name="Picture 8" descr="http://my-svadba.ru/photos/blog/fb/f4/01/ac/19327_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4143380"/>
            <a:ext cx="2214578" cy="2500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3900" dirty="0" smtClean="0"/>
              <a:t>  </a:t>
            </a:r>
            <a:r>
              <a:rPr lang="ru-RU" sz="23900" b="1" i="1" dirty="0" smtClean="0"/>
              <a:t>НО…</a:t>
            </a:r>
            <a:endParaRPr lang="ru-RU" sz="23900" b="1" i="1" dirty="0"/>
          </a:p>
        </p:txBody>
      </p:sp>
      <p:pic>
        <p:nvPicPr>
          <p:cNvPr id="29698" name="Picture 2" descr="https://dl.backbook.me/jbig_photo/d4a271a31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643314"/>
            <a:ext cx="2643206" cy="2357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endParaRPr lang="ru-RU" sz="4000" b="1" i="1" dirty="0" smtClean="0"/>
          </a:p>
          <a:p>
            <a:r>
              <a:rPr lang="ru-RU" sz="4000" b="1" i="1" dirty="0" smtClean="0"/>
              <a:t>От </a:t>
            </a:r>
            <a:r>
              <a:rPr lang="ru-RU" sz="4000" b="1" i="1" dirty="0"/>
              <a:t>глупого риска до беды близко.</a:t>
            </a:r>
          </a:p>
          <a:p>
            <a:r>
              <a:rPr lang="ru-RU" sz="4000" b="1" i="1" dirty="0"/>
              <a:t>От умного риска до победы близко</a:t>
            </a:r>
            <a:r>
              <a:rPr lang="ru-RU" sz="4000" b="1" i="1" dirty="0" smtClean="0"/>
              <a:t>. </a:t>
            </a:r>
          </a:p>
          <a:p>
            <a:endParaRPr lang="ru-RU" sz="4000" b="1" i="1" dirty="0"/>
          </a:p>
          <a:p>
            <a:pPr>
              <a:buNone/>
            </a:pPr>
            <a:r>
              <a:rPr lang="ru-RU" sz="4800" b="1" i="1" dirty="0" smtClean="0"/>
              <a:t>  Рисковать нужно с умом!!!</a:t>
            </a:r>
            <a:endParaRPr lang="ru-RU" sz="4800" b="1" i="1" dirty="0"/>
          </a:p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214810" y="2636912"/>
            <a:ext cx="428628" cy="9349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24" name="Picture 4" descr="http://www.topglobus.ru/skin/smile/s1195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5072074"/>
            <a:ext cx="2176474" cy="1243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Рискованное поведение- особый стиль поведения, которое может привести  к потере здоровья  или  к физическому и социальному  неблагополучию. </a:t>
            </a:r>
            <a:endParaRPr lang="ru-RU" sz="3600" b="1" dirty="0"/>
          </a:p>
        </p:txBody>
      </p:sp>
      <p:pic>
        <p:nvPicPr>
          <p:cNvPr id="25602" name="Picture 2" descr="http://s17.rimg.info/a781d1f06aa7073677ed06e3d65125b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3143248"/>
            <a:ext cx="2181235" cy="3451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 типа рискованного поведения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u="sng" dirty="0" smtClean="0"/>
              <a:t>Положительный риск</a:t>
            </a:r>
          </a:p>
          <a:p>
            <a:r>
              <a:rPr lang="ru-RU" b="1" dirty="0" smtClean="0"/>
              <a:t>Риск с пользой для себя и окружающих.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u="sng" dirty="0" smtClean="0"/>
              <a:t>Отрицательный риск</a:t>
            </a:r>
          </a:p>
          <a:p>
            <a:r>
              <a:rPr lang="ru-RU" b="1" dirty="0" smtClean="0"/>
              <a:t>Риск с опасностью для себя и для окружающих.</a:t>
            </a:r>
            <a:endParaRPr lang="ru-RU" b="1" dirty="0"/>
          </a:p>
        </p:txBody>
      </p:sp>
      <p:pic>
        <p:nvPicPr>
          <p:cNvPr id="24578" name="Picture 2" descr="http://kartinki-vernisazh.ru/_ph/105/1/828995364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929066"/>
            <a:ext cx="1566868" cy="1719735"/>
          </a:xfrm>
          <a:prstGeom prst="rect">
            <a:avLst/>
          </a:prstGeom>
          <a:noFill/>
        </p:spPr>
      </p:pic>
      <p:pic>
        <p:nvPicPr>
          <p:cNvPr id="24580" name="Picture 4" descr="https://carline.ru/forum/style_emoticons/default/super_smilies_00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4572008"/>
            <a:ext cx="1436844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 вида рискованного поведения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Осознанный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Неосознанный</a:t>
            </a:r>
            <a:endParaRPr lang="ru-RU" sz="3200" b="1" dirty="0"/>
          </a:p>
        </p:txBody>
      </p:sp>
      <p:pic>
        <p:nvPicPr>
          <p:cNvPr id="5" name="Picture 6" descr="https://s12.stc.all.kpcdn.net/share/i/12/5193578/inx960x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71744"/>
            <a:ext cx="4000465" cy="2666977"/>
          </a:xfrm>
          <a:prstGeom prst="rect">
            <a:avLst/>
          </a:prstGeom>
          <a:noFill/>
        </p:spPr>
      </p:pic>
      <p:pic>
        <p:nvPicPr>
          <p:cNvPr id="6" name="Picture 10" descr="http://koltushi24.ru/wp-content/uploads/2018/08/inx960x640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571744"/>
            <a:ext cx="3857651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92869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Причины рискованного поведения.</a:t>
            </a:r>
            <a:endParaRPr lang="ru-RU" b="1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370999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Утвердиться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Снизить тревожность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Протест 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Обратить внимание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Провокация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Установить контакт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Любопытство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Убежать от проблем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Проявления рискованного поведения.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</a:t>
            </a:r>
            <a:r>
              <a:rPr lang="ru-RU" dirty="0" smtClean="0"/>
              <a:t>. </a:t>
            </a:r>
            <a:r>
              <a:rPr lang="ru-RU" b="1" dirty="0"/>
              <a:t>О</a:t>
            </a:r>
            <a:r>
              <a:rPr lang="ru-RU" b="1" dirty="0" smtClean="0"/>
              <a:t>пасное поведение  </a:t>
            </a:r>
          </a:p>
          <a:p>
            <a:r>
              <a:rPr lang="ru-RU" b="1" dirty="0" smtClean="0"/>
              <a:t>2. Курение</a:t>
            </a:r>
          </a:p>
          <a:p>
            <a:r>
              <a:rPr lang="ru-RU" b="1" dirty="0" smtClean="0"/>
              <a:t>3. Употребление  алкоголя, наркотиков</a:t>
            </a:r>
          </a:p>
          <a:p>
            <a:r>
              <a:rPr lang="ru-RU" b="1" dirty="0" smtClean="0"/>
              <a:t>4. Агрессивное поведение</a:t>
            </a:r>
            <a:endParaRPr lang="ru-RU" b="1" dirty="0"/>
          </a:p>
        </p:txBody>
      </p:sp>
      <p:pic>
        <p:nvPicPr>
          <p:cNvPr id="13314" name="Picture 2" descr="https://avatars.mds.yandex.net/get-pdb/33827/8fe0008e-840e-4899-891b-69ca123dedc0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4214818"/>
            <a:ext cx="2124083" cy="2165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svit24.net/wp-content/uploads/2013/11/43_11_povede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3938696" cy="2928958"/>
          </a:xfrm>
          <a:prstGeom prst="rect">
            <a:avLst/>
          </a:prstGeom>
          <a:noFill/>
        </p:spPr>
      </p:pic>
      <p:pic>
        <p:nvPicPr>
          <p:cNvPr id="3076" name="Picture 4" descr="http://www.7verst.ru/picture/article/article/mini_35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071942"/>
            <a:ext cx="2678865" cy="1785910"/>
          </a:xfrm>
          <a:prstGeom prst="rect">
            <a:avLst/>
          </a:prstGeom>
          <a:noFill/>
        </p:spPr>
      </p:pic>
      <p:pic>
        <p:nvPicPr>
          <p:cNvPr id="3080" name="Picture 8" descr="https://static.oshkole.ru/editor_images/57094.jpg"/>
          <p:cNvPicPr>
            <a:picLocks noChangeAspect="1" noChangeArrowheads="1"/>
          </p:cNvPicPr>
          <p:nvPr/>
        </p:nvPicPr>
        <p:blipFill>
          <a:blip r:embed="rId4" cstate="print"/>
          <a:srcRect b="29013"/>
          <a:stretch>
            <a:fillRect/>
          </a:stretch>
        </p:blipFill>
        <p:spPr bwMode="auto">
          <a:xfrm rot="10800000" flipV="1">
            <a:off x="5214942" y="285728"/>
            <a:ext cx="3130541" cy="3143272"/>
          </a:xfrm>
          <a:prstGeom prst="rect">
            <a:avLst/>
          </a:prstGeom>
          <a:noFill/>
        </p:spPr>
      </p:pic>
      <p:pic>
        <p:nvPicPr>
          <p:cNvPr id="8" name="Picture 2" descr="http://vesti-aleksin.ru/upload/iblock/7c8/7c860391b21e7120ecfe56ec3f6e09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000496" y="3643314"/>
            <a:ext cx="4826033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newsroom.su/wp-content/uploads/2016/01/1bca6540cadb37aaed924813d4acc7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3482852" cy="2643206"/>
          </a:xfrm>
          <a:prstGeom prst="rect">
            <a:avLst/>
          </a:prstGeom>
          <a:noFill/>
        </p:spPr>
      </p:pic>
      <p:pic>
        <p:nvPicPr>
          <p:cNvPr id="2052" name="Picture 4" descr="https://www.ridus.ru/_ah/img/8Rn6Dce8bafNMcnJogGII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214290"/>
            <a:ext cx="2714644" cy="1809763"/>
          </a:xfrm>
          <a:prstGeom prst="rect">
            <a:avLst/>
          </a:prstGeom>
          <a:noFill/>
        </p:spPr>
      </p:pic>
      <p:pic>
        <p:nvPicPr>
          <p:cNvPr id="2054" name="Picture 6" descr="http://obshe.net/upload/000/u11/29/00/0da6b0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000372"/>
            <a:ext cx="2136665" cy="1571636"/>
          </a:xfrm>
          <a:prstGeom prst="rect">
            <a:avLst/>
          </a:prstGeom>
          <a:noFill/>
        </p:spPr>
      </p:pic>
      <p:pic>
        <p:nvPicPr>
          <p:cNvPr id="2056" name="Picture 8" descr="https://i.ytimg.com/vi/BzUGme78-6U/maxresdefaul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3071810"/>
            <a:ext cx="2428892" cy="1366252"/>
          </a:xfrm>
          <a:prstGeom prst="rect">
            <a:avLst/>
          </a:prstGeom>
          <a:noFill/>
        </p:spPr>
      </p:pic>
      <p:pic>
        <p:nvPicPr>
          <p:cNvPr id="2058" name="Picture 10" descr="http://koltushi24.ru/wp-content/uploads/2018/08/inx960x640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2214554"/>
            <a:ext cx="3321830" cy="2214554"/>
          </a:xfrm>
          <a:prstGeom prst="rect">
            <a:avLst/>
          </a:prstGeom>
          <a:noFill/>
        </p:spPr>
      </p:pic>
      <p:pic>
        <p:nvPicPr>
          <p:cNvPr id="2060" name="Picture 12" descr="http://cn1.nevsedoma.com.ua/images/2011/99/4/343300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4714884"/>
            <a:ext cx="3189432" cy="1971649"/>
          </a:xfrm>
          <a:prstGeom prst="rect">
            <a:avLst/>
          </a:prstGeom>
          <a:noFill/>
        </p:spPr>
      </p:pic>
      <p:pic>
        <p:nvPicPr>
          <p:cNvPr id="2062" name="Picture 14" descr="https://ds04.infourok.ru/uploads/ex/0fed/00092424-8fdecd10/hello_html_5b1d74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2" y="4638674"/>
            <a:ext cx="3333750" cy="2219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cientificrussia.ru/data/auto/material/large-preview-riskduringplay_le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56685"/>
            <a:ext cx="4714908" cy="3081816"/>
          </a:xfrm>
          <a:prstGeom prst="rect">
            <a:avLst/>
          </a:prstGeom>
          <a:noFill/>
        </p:spPr>
      </p:pic>
      <p:pic>
        <p:nvPicPr>
          <p:cNvPr id="1028" name="Picture 4" descr="https://womenknow.ru/uploads/posts/2017-10/1507580793_pravila-bezopasnosti-doma-dlya-det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286124"/>
            <a:ext cx="4489828" cy="3357562"/>
          </a:xfrm>
          <a:prstGeom prst="rect">
            <a:avLst/>
          </a:prstGeom>
          <a:noFill/>
        </p:spPr>
      </p:pic>
      <p:pic>
        <p:nvPicPr>
          <p:cNvPr id="1030" name="Picture 6" descr="https://smoldaily.ru/wp-content/uploads/2017/05/4-1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71480"/>
            <a:ext cx="3047961" cy="2285971"/>
          </a:xfrm>
          <a:prstGeom prst="rect">
            <a:avLst/>
          </a:prstGeom>
          <a:noFill/>
        </p:spPr>
      </p:pic>
      <p:pic>
        <p:nvPicPr>
          <p:cNvPr id="1032" name="Picture 8" descr="http://www.sigma-plus.ru/wp-content/uploads/2017/06/1137-22_img_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4366" y="3571876"/>
            <a:ext cx="3493756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157</Words>
  <Application>Microsoft Office PowerPoint</Application>
  <PresentationFormat>Экран (4:3)</PresentationFormat>
  <Paragraphs>41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Тема Office</vt:lpstr>
      <vt:lpstr>Рискованное поведение</vt:lpstr>
      <vt:lpstr>Презентация PowerPoint</vt:lpstr>
      <vt:lpstr>2 типа рискованного поведения</vt:lpstr>
      <vt:lpstr>2 вида рискованного поведения</vt:lpstr>
      <vt:lpstr>Причины рискованного поведения.</vt:lpstr>
      <vt:lpstr>Проявления рискованного поведения.</vt:lpstr>
      <vt:lpstr>Презентация PowerPoint</vt:lpstr>
      <vt:lpstr>Презентация PowerPoint</vt:lpstr>
      <vt:lpstr>Презентация PowerPoint</vt:lpstr>
      <vt:lpstr>В Поморье подросток получил тяжелую травму, играя на заброшенной стройке</vt:lpstr>
      <vt:lpstr>Селфи на крыше</vt:lpstr>
      <vt:lpstr>Презентация PowerPoint</vt:lpstr>
      <vt:lpstr>Презентация PowerPoint</vt:lpstr>
      <vt:lpstr>Последствия рискованного поведения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Рискованное поведение</dc:title>
  <dc:creator>Windows User</dc:creator>
  <cp:lastModifiedBy>1</cp:lastModifiedBy>
  <cp:revision>3</cp:revision>
  <dcterms:created xsi:type="dcterms:W3CDTF">2018-11-07T05:11:36Z</dcterms:created>
  <dcterms:modified xsi:type="dcterms:W3CDTF">2022-04-30T19:00:49Z</dcterms:modified>
</cp:coreProperties>
</file>