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74" r:id="rId5"/>
    <p:sldId id="260" r:id="rId6"/>
    <p:sldId id="261" r:id="rId7"/>
    <p:sldId id="262" r:id="rId8"/>
    <p:sldId id="276" r:id="rId9"/>
    <p:sldId id="277" r:id="rId10"/>
    <p:sldId id="266" r:id="rId11"/>
    <p:sldId id="267" r:id="rId12"/>
    <p:sldId id="268" r:id="rId13"/>
    <p:sldId id="265" r:id="rId14"/>
    <p:sldId id="278" r:id="rId15"/>
    <p:sldId id="269" r:id="rId16"/>
    <p:sldId id="272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73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3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4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50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72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69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71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73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11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35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36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8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80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52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42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C04607-EF81-4119-B9EB-C2EE07F807E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107711-DD74-4C51-8DD1-C6B8E34E28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973" y="191067"/>
            <a:ext cx="10772775" cy="60186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4800" dirty="0"/>
              <a:t>Друзья, приветствую вас вновь,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К </a:t>
            </a:r>
            <a:r>
              <a:rPr lang="ru-RU" sz="4800" dirty="0"/>
              <a:t>уроку мысли подготовь</a:t>
            </a:r>
            <a:r>
              <a:rPr lang="ru-RU" sz="4800" dirty="0" smtClean="0"/>
              <a:t>.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r>
              <a:rPr lang="ru-RU" sz="4800" dirty="0"/>
              <a:t>Как много есть, что рассказать, Внимательный получит пять. </a:t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Мы </a:t>
            </a:r>
            <a:r>
              <a:rPr lang="ru-RU" sz="4800" dirty="0"/>
              <a:t>будем слушать, отвечать,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Чтоб </a:t>
            </a:r>
            <a:r>
              <a:rPr lang="ru-RU" sz="4800" dirty="0"/>
              <a:t>получить оценку пять. </a:t>
            </a:r>
          </a:p>
        </p:txBody>
      </p:sp>
    </p:spTree>
    <p:extLst>
      <p:ext uri="{BB962C8B-B14F-4D97-AF65-F5344CB8AC3E}">
        <p14:creationId xmlns:p14="http://schemas.microsoft.com/office/powerpoint/2010/main" val="241713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3532639" cy="39905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Колокольня Ивана Великого</a:t>
            </a:r>
            <a:br>
              <a:rPr lang="ru-RU" sz="3600" dirty="0" smtClean="0"/>
            </a:br>
            <a:r>
              <a:rPr lang="ru-RU" sz="3600" dirty="0" smtClean="0"/>
              <a:t>Московского Кремля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1802" y="499533"/>
            <a:ext cx="7552379" cy="570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Звонницы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2814" y="2280561"/>
            <a:ext cx="5057693" cy="33645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479" y="2098339"/>
            <a:ext cx="4973707" cy="372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88" y="499533"/>
            <a:ext cx="10747611" cy="810388"/>
          </a:xfrm>
        </p:spPr>
        <p:txBody>
          <a:bodyPr/>
          <a:lstStyle/>
          <a:p>
            <a:pPr algn="ctr"/>
            <a:r>
              <a:rPr lang="ru-RU" dirty="0" smtClean="0"/>
              <a:t>Звонарь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6432" y="1309921"/>
            <a:ext cx="6269149" cy="470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4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236" y="1209647"/>
            <a:ext cx="3207224" cy="415435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И.И. Левитан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«Вечерний звон»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181708" y="307089"/>
            <a:ext cx="7626101" cy="5959470"/>
          </a:xfrm>
          <a:prstGeom prst="rect">
            <a:avLst/>
          </a:prstGeom>
        </p:spPr>
      </p:pic>
      <p:pic>
        <p:nvPicPr>
          <p:cNvPr id="3" name="Борис Рубашкин - Вечерний зв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6469" y="50592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2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Autofit/>
          </a:bodyPr>
          <a:lstStyle/>
          <a:p>
            <a:r>
              <a:rPr lang="ru-RU" sz="2400" dirty="0"/>
              <a:t>Перезвон – это медленный звон в каждый колокол по очереди, начиная с самого большого и кончая самым маленьким, а затем удар одновременно во все колокола. Перезвон исполняется по особо важным праздникам и действам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693476" y="2364059"/>
            <a:ext cx="5085142" cy="3511279"/>
          </a:xfrm>
          <a:prstGeom prst="rect">
            <a:avLst/>
          </a:prstGeom>
        </p:spPr>
      </p:pic>
      <p:pic>
        <p:nvPicPr>
          <p:cNvPr id="5" name="Колокольные звоны русского Севера. - 04.Встречный перезвон (на встречу владыки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82615" y="5187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6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7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661313"/>
            <a:ext cx="10753725" cy="403973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 ряд</a:t>
            </a:r>
            <a:r>
              <a:rPr lang="ru-RU" dirty="0"/>
              <a:t> </a:t>
            </a:r>
            <a:r>
              <a:rPr lang="ru-RU" dirty="0" smtClean="0"/>
              <a:t>: </a:t>
            </a:r>
            <a:r>
              <a:rPr lang="ru-RU" dirty="0" smtClean="0"/>
              <a:t>Как звучала песня?  </a:t>
            </a:r>
            <a:r>
              <a:rPr lang="ru-RU" dirty="0" smtClean="0"/>
              <a:t>Было </a:t>
            </a:r>
            <a:r>
              <a:rPr lang="ru-RU" dirty="0"/>
              <a:t>ли музыкальное сопровождение? Что изображали голоса? 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2 ряд</a:t>
            </a:r>
            <a:r>
              <a:rPr lang="ru-RU" dirty="0"/>
              <a:t>: </a:t>
            </a:r>
            <a:r>
              <a:rPr lang="ru-RU" dirty="0" smtClean="0"/>
              <a:t>Почему </a:t>
            </a:r>
            <a:r>
              <a:rPr lang="ru-RU" dirty="0"/>
              <a:t>картина носит «музыкальное» название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b="1" dirty="0" smtClean="0">
                <a:solidFill>
                  <a:srgbClr val="FF0000"/>
                </a:solidFill>
              </a:rPr>
              <a:t>3 </a:t>
            </a:r>
            <a:r>
              <a:rPr lang="ru-RU" b="1" dirty="0">
                <a:solidFill>
                  <a:srgbClr val="FF0000"/>
                </a:solidFill>
              </a:rPr>
              <a:t>ряд</a:t>
            </a:r>
            <a:r>
              <a:rPr lang="ru-RU" b="1" dirty="0" smtClean="0">
                <a:solidFill>
                  <a:srgbClr val="FF0000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Чем </a:t>
            </a:r>
            <a:r>
              <a:rPr lang="ru-RU" dirty="0">
                <a:solidFill>
                  <a:schemeClr val="tx1"/>
                </a:solidFill>
              </a:rPr>
              <a:t>похожи эти произведения?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527" y="917703"/>
            <a:ext cx="9601196" cy="3318936"/>
          </a:xfrm>
        </p:spPr>
        <p:txBody>
          <a:bodyPr/>
          <a:lstStyle/>
          <a:p>
            <a:r>
              <a:rPr lang="ru-RU" dirty="0"/>
              <a:t>Домашнее задание</a:t>
            </a:r>
            <a:r>
              <a:rPr lang="ru-RU" dirty="0" smtClean="0"/>
              <a:t>: Запишите названия храмов в нашем городе. В каких из них раньше можно было услышать звучание колоколов и где в наше время находится звонница.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796" y="2143423"/>
            <a:ext cx="9236927" cy="395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12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645" y="884249"/>
            <a:ext cx="9601196" cy="3318936"/>
          </a:xfrm>
        </p:spPr>
        <p:txBody>
          <a:bodyPr/>
          <a:lstStyle/>
          <a:p>
            <a:r>
              <a:rPr lang="ru-RU" dirty="0"/>
              <a:t>Когда звучит колокольная музыка – лица светлеют. Где бы это не происходило – у храма или в концертном зале… Даже маленький колокольчик прозвонит и на душе легче, не случайно и сейчас жива традиция дарить колокольчики на счастье…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296" y="2543717"/>
            <a:ext cx="5852714" cy="362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2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546" t="6022" r="35742" b="48692"/>
          <a:stretch/>
        </p:blipFill>
        <p:spPr>
          <a:xfrm>
            <a:off x="4735772" y="641446"/>
            <a:ext cx="6946660" cy="55824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79" y="572479"/>
            <a:ext cx="4035902" cy="62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5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068" y="204716"/>
            <a:ext cx="8105001" cy="6078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0155" t="13460"/>
          <a:stretch/>
        </p:blipFill>
        <p:spPr>
          <a:xfrm>
            <a:off x="8252068" y="887103"/>
            <a:ext cx="3621936" cy="473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1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Колокольность</a:t>
            </a:r>
            <a:r>
              <a:rPr lang="ru-RU" dirty="0" smtClean="0"/>
              <a:t> в музыке и изобразительном искусстве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0822" y="2274085"/>
            <a:ext cx="4266046" cy="360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8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845" y="177421"/>
            <a:ext cx="8875594" cy="665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6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14538" y="846497"/>
            <a:ext cx="7102828" cy="52679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10800000" flipH="1" flipV="1">
            <a:off x="8119202" y="1305806"/>
            <a:ext cx="2831296" cy="879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Набат</a:t>
            </a:r>
            <a:endParaRPr lang="ru-RU" sz="4000" dirty="0"/>
          </a:p>
        </p:txBody>
      </p:sp>
      <p:pic>
        <p:nvPicPr>
          <p:cNvPr id="3" name="Набатный колокол - E3 (1728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36205" y="49195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6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576" y="0"/>
            <a:ext cx="10772775" cy="1658198"/>
          </a:xfrm>
        </p:spPr>
        <p:txBody>
          <a:bodyPr/>
          <a:lstStyle/>
          <a:p>
            <a:pPr algn="ctr"/>
            <a:r>
              <a:rPr lang="ru-RU" dirty="0" smtClean="0"/>
              <a:t>Колокола (оркестровые)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395" r="21005"/>
          <a:stretch/>
        </p:blipFill>
        <p:spPr>
          <a:xfrm>
            <a:off x="643576" y="1180732"/>
            <a:ext cx="4585649" cy="48786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99796" y="1658198"/>
            <a:ext cx="60186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Представляют </a:t>
            </a:r>
            <a:r>
              <a:rPr lang="ru-RU" sz="2800" dirty="0"/>
              <a:t>собой набор (12-18 штук) металлических трубок цилиндрической формы диаметром от 2,5 до 4 см, расположенных в стальной двухуровневой раме-стойке высотой 1,8-2 м. Трубы имеют одинаковую толщину, но разную длину, висят на небольшом расстоянии друг от друга и при ударе вибрируют.</a:t>
            </a:r>
          </a:p>
        </p:txBody>
      </p:sp>
    </p:spTree>
    <p:extLst>
      <p:ext uri="{BB962C8B-B14F-4D97-AF65-F5344CB8AC3E}">
        <p14:creationId xmlns:p14="http://schemas.microsoft.com/office/powerpoint/2010/main" val="154909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 В. Рахманинов. Сюита №1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312463" y="2285999"/>
            <a:ext cx="2865131" cy="3633943"/>
          </a:xfrm>
          <a:prstGeom prst="rect">
            <a:avLst/>
          </a:prstGeom>
        </p:spPr>
      </p:pic>
      <p:pic>
        <p:nvPicPr>
          <p:cNvPr id="3" name="Рахманинов (Ашкенази и Превин) - Сюита №1 для 2-х ф-но, _Светлый праздник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3746" y="45738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4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7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Благовест </a:t>
            </a:r>
            <a:r>
              <a:rPr lang="ru-RU" sz="2800" dirty="0"/>
              <a:t>-одиночные удары в большой колокол. Звон, именуемый благовестом, предназначен возвещать о предстоящем начале богослужения.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222703" y="2557463"/>
            <a:ext cx="5362734" cy="3573676"/>
          </a:xfrm>
          <a:prstGeom prst="rect">
            <a:avLst/>
          </a:prstGeom>
        </p:spPr>
      </p:pic>
      <p:pic>
        <p:nvPicPr>
          <p:cNvPr id="3" name="Колокола России - 1. Благовест и будничный колокольный зв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3112" y="5164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9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4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406</TotalTime>
  <Words>222</Words>
  <Application>Microsoft Office PowerPoint</Application>
  <PresentationFormat>Широкоэкранный</PresentationFormat>
  <Paragraphs>17</Paragraphs>
  <Slides>17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Garamond</vt:lpstr>
      <vt:lpstr>Натуральные материалы</vt:lpstr>
      <vt:lpstr>Друзья, приветствую вас вновь,  К уроку мысли подготовь.  Как много есть, что рассказать, Внимательный получит пять.    Мы будем слушать, отвечать,  Чтоб получить оценку пять. </vt:lpstr>
      <vt:lpstr>Презентация PowerPoint</vt:lpstr>
      <vt:lpstr>Презентация PowerPoint</vt:lpstr>
      <vt:lpstr>Колокольность в музыке и изобразительном искусстве</vt:lpstr>
      <vt:lpstr>Презентация PowerPoint</vt:lpstr>
      <vt:lpstr>Презентация PowerPoint</vt:lpstr>
      <vt:lpstr>Колокола (оркестровые)</vt:lpstr>
      <vt:lpstr>С. В. Рахманинов. Сюита №1</vt:lpstr>
      <vt:lpstr> Благовест -одиночные удары в большой колокол. Звон, именуемый благовестом, предназначен возвещать о предстоящем начале богослужения. </vt:lpstr>
      <vt:lpstr>Колокольня Ивана Великого Московского Кремля</vt:lpstr>
      <vt:lpstr>Звонницы</vt:lpstr>
      <vt:lpstr>Звонарь</vt:lpstr>
      <vt:lpstr>И.И. Левитан «Вечерний звон»</vt:lpstr>
      <vt:lpstr>Перезвон – это медленный звон в каждый колокол по очереди, начиная с самого большого и кончая самым маленьким, а затем удар одновременно во все колокола. Перезвон исполняется по особо важным праздникам и действам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рс1</dc:creator>
  <cp:lastModifiedBy>рс1</cp:lastModifiedBy>
  <cp:revision>30</cp:revision>
  <dcterms:created xsi:type="dcterms:W3CDTF">2022-04-22T20:07:22Z</dcterms:created>
  <dcterms:modified xsi:type="dcterms:W3CDTF">2022-04-28T20:23:36Z</dcterms:modified>
</cp:coreProperties>
</file>