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331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048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27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1597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546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335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77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846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815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071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718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558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37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034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48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152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767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54FFBF0-A9BF-496E-B083-11B5C499FDD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B41C3-9F69-4105-86E0-D37CB645D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5149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Василий Шуйский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Русский царь во время смуты с 1606-1610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9177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313" y="557214"/>
            <a:ext cx="9835540" cy="5691186"/>
          </a:xfrm>
        </p:spPr>
        <p:txBody>
          <a:bodyPr>
            <a:normAutofit/>
          </a:bodyPr>
          <a:lstStyle/>
          <a:p>
            <a:r>
              <a:rPr lang="ru-RU" sz="2200" b="1" dirty="0"/>
              <a:t>Представитель княжеского рода Шуйских (суздальская ветвь Рюриковичей). После низложения жил в плену у поляков. Последний представитель рода Рюриковичей на российском престоле.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566" y="2669581"/>
            <a:ext cx="2540517" cy="32784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5" y="2669581"/>
            <a:ext cx="2552700" cy="327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69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Правление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738" y="1157288"/>
            <a:ext cx="9864115" cy="5091111"/>
          </a:xfrm>
        </p:spPr>
        <p:txBody>
          <a:bodyPr>
            <a:noAutofit/>
          </a:bodyPr>
          <a:lstStyle/>
          <a:p>
            <a:r>
              <a:rPr lang="ru-RU" sz="2100" b="1" dirty="0"/>
              <a:t>Правление Шуйский пытался укрепить войско после унизительных поражений, нанесённых царской армии сторонниками Лжедмитрия. При нём в России появился новый воинский устав — результат переработки немецких образцов. В 1607 году был принят свод законов, именовавшийся Соборным уложением. В то же время усилились центробежные тенденции, наиболее заметным проявлением которых было восстание </a:t>
            </a:r>
            <a:r>
              <a:rPr lang="ru-RU" sz="2100" b="1" dirty="0" err="1"/>
              <a:t>Болотникова</a:t>
            </a:r>
            <a:r>
              <a:rPr lang="ru-RU" sz="2100" b="1" dirty="0"/>
              <a:t>, подавленное только в октябре 1607 года</a:t>
            </a:r>
            <a:r>
              <a:rPr lang="ru-RU" sz="2100" b="1" dirty="0" smtClean="0"/>
              <a:t>.</a:t>
            </a:r>
          </a:p>
          <a:p>
            <a:endParaRPr lang="ru-RU" sz="2100" b="1" dirty="0"/>
          </a:p>
          <a:p>
            <a:r>
              <a:rPr lang="ru-RU" sz="2100" b="1" dirty="0"/>
              <a:t>В августе 1607 года на смену </a:t>
            </a:r>
            <a:r>
              <a:rPr lang="ru-RU" sz="2100" b="1" dirty="0" err="1"/>
              <a:t>Болотникову</a:t>
            </a:r>
            <a:r>
              <a:rPr lang="ru-RU" sz="2100" b="1" dirty="0"/>
              <a:t> пришёл новый претендент на престол — Лжедмитрий II. Царские войска были разбиты под </a:t>
            </a:r>
            <a:r>
              <a:rPr lang="ru-RU" sz="2100" b="1" dirty="0" err="1"/>
              <a:t>Болховом</a:t>
            </a:r>
            <a:r>
              <a:rPr lang="ru-RU" sz="2100" b="1" dirty="0"/>
              <a:t> (1 мая 1608). Царь со своим правительством был заперт в Москве; под её стенами возникла альтернативная столица со своей правительственной иерархией — Тушинский лагерь.</a:t>
            </a:r>
          </a:p>
        </p:txBody>
      </p:sp>
    </p:spTree>
    <p:extLst>
      <p:ext uri="{BB962C8B-B14F-4D97-AF65-F5344CB8AC3E}">
        <p14:creationId xmlns:p14="http://schemas.microsoft.com/office/powerpoint/2010/main" val="10487279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764" y="285750"/>
            <a:ext cx="9664090" cy="5962649"/>
          </a:xfrm>
        </p:spPr>
        <p:txBody>
          <a:bodyPr/>
          <a:lstStyle/>
          <a:p>
            <a:r>
              <a:rPr lang="ru-RU" b="1" dirty="0"/>
              <a:t>К концу 1608 года Шуйский не контролировал многие регионы страны. Выборгский трактат начала 1609 года обещал территориальные уступки шведской короне в обмен на вооружённую помощь царскому правительству. Командование русско-шведской армией принял на себя князь М. В. Скопин-Шуйский. Многие видели в молодом и энергичном полководце преемника пожилого и бездетного государя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112" y="2771592"/>
            <a:ext cx="2857501" cy="347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77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Свержение и плен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314450"/>
            <a:ext cx="8946541" cy="4933949"/>
          </a:xfrm>
        </p:spPr>
        <p:txBody>
          <a:bodyPr>
            <a:normAutofit/>
          </a:bodyPr>
          <a:lstStyle/>
          <a:p>
            <a:r>
              <a:rPr lang="ru-RU" b="1" dirty="0"/>
              <a:t>Свержение и плен Хотя большая часть страны была освобождена от антиправительственных сил к марту 1610 года, в сентябре 1609 года в пределы России вторгся польско-литовский король Сигизмунд III, осадивший Смоленск</a:t>
            </a:r>
            <a:r>
              <a:rPr lang="ru-RU" b="1" dirty="0" smtClean="0"/>
              <a:t>.</a:t>
            </a:r>
          </a:p>
          <a:p>
            <a:endParaRPr lang="ru-RU" b="1" dirty="0"/>
          </a:p>
          <a:p>
            <a:r>
              <a:rPr lang="ru-RU" b="1" dirty="0"/>
              <a:t>Царь Василий Шуйский не был популярен в народе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b="1" dirty="0" smtClean="0"/>
              <a:t>     </a:t>
            </a:r>
            <a:r>
              <a:rPr lang="ru-RU" b="1" dirty="0"/>
              <a:t>Царём Василием мало кто был доволен. Главными причинами недовольства были некорректный путь В. Шуйского к престолу и его зависимость от кружка бояр, его избравших и игравших им как ребёнком, по выражению современника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Кроме </a:t>
            </a:r>
            <a:r>
              <a:rPr lang="ru-RU" b="1" dirty="0"/>
              <a:t>того, </a:t>
            </a:r>
            <a:r>
              <a:rPr lang="ru-RU" b="1" dirty="0" err="1"/>
              <a:t>антишуйские</a:t>
            </a:r>
            <a:r>
              <a:rPr lang="ru-RU" b="1" dirty="0"/>
              <a:t> настроения в Москве были подогреты неожиданной смертью молодого полководца Скопина-Шуйского</a:t>
            </a:r>
          </a:p>
        </p:txBody>
      </p:sp>
    </p:spTree>
    <p:extLst>
      <p:ext uri="{BB962C8B-B14F-4D97-AF65-F5344CB8AC3E}">
        <p14:creationId xmlns:p14="http://schemas.microsoft.com/office/powerpoint/2010/main" val="2923057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2888" y="452718"/>
            <a:ext cx="9806965" cy="5795681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Поражение войск Дмитрия Шуйского под </a:t>
            </a:r>
            <a:r>
              <a:rPr lang="ru-RU" b="1" dirty="0" err="1"/>
              <a:t>Клушином</a:t>
            </a:r>
            <a:r>
              <a:rPr lang="ru-RU" b="1" dirty="0"/>
              <a:t> от армии Сигизмунда 24 июня 1610 и восстание в Москве привели к его падению. 17 июля 1610 частью боярства, столичного и провинциального дворянства Василий IV Иоаннович был свергнут с престола и насильственно пострижен в монахи, причём отказался сам произносить монашеские обеты. В сентябре 1610 года он был выдан польскому гетману Станиславу </a:t>
            </a:r>
            <a:r>
              <a:rPr lang="ru-RU" b="1" dirty="0" err="1"/>
              <a:t>Жолкевскому</a:t>
            </a:r>
            <a:r>
              <a:rPr lang="ru-RU" b="1" dirty="0"/>
              <a:t>, который вывез его и его братьев Дмитрия и Ивана в октябре под Смоленск, а позднее в Польшу. В Варшаве царь и его братья были представлены как пленники королю Сигизмунду и принесли ему торжественную </a:t>
            </a:r>
            <a:r>
              <a:rPr lang="ru-RU" b="1" dirty="0" smtClean="0"/>
              <a:t>присягу</a:t>
            </a:r>
          </a:p>
          <a:p>
            <a:r>
              <a:rPr lang="ru-RU" b="1" dirty="0"/>
              <a:t>Бывший царь умер в заключении в </a:t>
            </a:r>
            <a:r>
              <a:rPr lang="ru-RU" b="1" dirty="0" err="1"/>
              <a:t>Гостынинском</a:t>
            </a:r>
            <a:r>
              <a:rPr lang="ru-RU" b="1" dirty="0"/>
              <a:t> замке, в 130 вёрстах от Варшавы, через несколько дней там же умер его брат Дмитрий. Третий брат, Иван Иванович Шуйский, впоследствии вернулся в Россию</a:t>
            </a:r>
            <a:r>
              <a:rPr lang="ru-RU" b="1" dirty="0" smtClean="0"/>
              <a:t>.</a:t>
            </a:r>
          </a:p>
          <a:p>
            <a:r>
              <a:rPr lang="ru-RU" b="1" dirty="0"/>
              <a:t>В 1635 году по просьбе царя Михаила Фёдоровича останки Василия Шуйского были возвращены поляками в Россию. Василия погребли в Архангельском соборе Московского Кремля.</a:t>
            </a:r>
          </a:p>
        </p:txBody>
      </p:sp>
    </p:spTree>
    <p:extLst>
      <p:ext uri="{BB962C8B-B14F-4D97-AF65-F5344CB8AC3E}">
        <p14:creationId xmlns:p14="http://schemas.microsoft.com/office/powerpoint/2010/main" val="1303658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28</TotalTime>
  <Words>464</Words>
  <Application>Microsoft Office PowerPoint</Application>
  <PresentationFormat>Широкоэкранный</PresentationFormat>
  <Paragraphs>21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Ион</vt:lpstr>
      <vt:lpstr>Василий Шуйский </vt:lpstr>
      <vt:lpstr>  </vt:lpstr>
      <vt:lpstr>Правление </vt:lpstr>
      <vt:lpstr>  </vt:lpstr>
      <vt:lpstr>Свержение и плен </vt:lpstr>
      <vt:lpstr>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Василий Шуйский</dc:title>
  <dc:creator>Romafast</dc:creator>
  <cp:lastModifiedBy>Роман Сергеевич Гришин </cp:lastModifiedBy>
  <cp:revision>4</cp:revision>
  <dcterms:created xsi:type="dcterms:W3CDTF">2022-04-01T17:43:41Z</dcterms:created>
  <dcterms:modified xsi:type="dcterms:W3CDTF">2022-04-30T21:03:57Z</dcterms:modified>
</cp:coreProperties>
</file>