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1"/>
  </p:sldMasterIdLst>
  <p:notesMasterIdLst>
    <p:notesMasterId r:id="rId11"/>
  </p:notesMasterIdLst>
  <p:sldIdLst>
    <p:sldId id="26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13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320040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457200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640080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320040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457200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640080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320040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457200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640080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6" name="Shape 12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4" name="Shape 13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9" name="Shape 14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3" name="Shape 16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7" name="Shape 17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1" name="Shape 1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457200" lvl="5" indent="0" algn="l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914400" lvl="6" indent="0" algn="l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1371600" lvl="7" indent="0" algn="l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1828800" lvl="8" indent="0" algn="l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685800" y="1981200"/>
            <a:ext cx="38100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228600" algn="l" rtl="0">
              <a:spcBef>
                <a:spcPts val="360"/>
              </a:spcBef>
              <a:spcAft>
                <a:spcPts val="0"/>
              </a:spcAft>
              <a:defRPr/>
            </a:lvl1pPr>
            <a:lvl2pPr marL="742950" lvl="1" indent="-228600" algn="l" rtl="0">
              <a:spcBef>
                <a:spcPts val="360"/>
              </a:spcBef>
              <a:spcAft>
                <a:spcPts val="0"/>
              </a:spcAft>
              <a:defRPr/>
            </a:lvl2pPr>
            <a:lvl3pPr marL="114300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3pPr>
            <a:lvl4pPr marL="160020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4pPr>
            <a:lvl5pPr marL="205740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5pPr>
            <a:lvl6pPr marL="2514600" lvl="5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6pPr>
            <a:lvl7pPr marL="2971800" lvl="6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7pPr>
            <a:lvl8pPr marL="3429000" lvl="7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8pPr>
            <a:lvl9pPr marL="3886200" lvl="8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4648200" y="1981200"/>
            <a:ext cx="38100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228600" algn="l" rtl="0">
              <a:spcBef>
                <a:spcPts val="360"/>
              </a:spcBef>
              <a:spcAft>
                <a:spcPts val="0"/>
              </a:spcAft>
              <a:defRPr/>
            </a:lvl1pPr>
            <a:lvl2pPr marL="742950" lvl="1" indent="-228600" algn="l" rtl="0">
              <a:spcBef>
                <a:spcPts val="360"/>
              </a:spcBef>
              <a:spcAft>
                <a:spcPts val="0"/>
              </a:spcAft>
              <a:defRPr/>
            </a:lvl2pPr>
            <a:lvl3pPr marL="114300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3pPr>
            <a:lvl4pPr marL="160020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4pPr>
            <a:lvl5pPr marL="205740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5pPr>
            <a:lvl6pPr marL="2514600" lvl="5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6pPr>
            <a:lvl7pPr marL="2971800" lvl="6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7pPr>
            <a:lvl8pPr marL="3429000" lvl="7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8pPr>
            <a:lvl9pPr marL="3886200" lvl="8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400" b="0" i="0" u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lang="en-US" sz="1400" b="0" i="0" u="none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None/>
              <a:defRPr sz="4000" b="1" cap="none"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457200" lvl="5" indent="0" algn="l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914400" lvl="6" indent="0" algn="l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1371600" lvl="7" indent="0" algn="l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1828800" lvl="8" indent="0" algn="l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algn="l" rtl="0">
              <a:spcBef>
                <a:spcPts val="400"/>
              </a:spcBef>
              <a:spcAft>
                <a:spcPts val="0"/>
              </a:spcAft>
              <a:buNone/>
              <a:defRPr sz="2000"/>
            </a:lvl1pPr>
            <a:lvl2pPr marL="457200" lvl="1" indent="0" algn="l" rtl="0">
              <a:spcBef>
                <a:spcPts val="360"/>
              </a:spcBef>
              <a:spcAft>
                <a:spcPts val="0"/>
              </a:spcAft>
              <a:buNone/>
              <a:defRPr sz="1800"/>
            </a:lvl2pPr>
            <a:lvl3pPr marL="914400" lvl="2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1600"/>
            </a:lvl3pPr>
            <a:lvl4pPr marL="1371600" lvl="3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1400"/>
            </a:lvl4pPr>
            <a:lvl5pPr marL="1828800" lvl="4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1400"/>
            </a:lvl5pPr>
            <a:lvl6pPr marL="2286000" lvl="5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1400"/>
            </a:lvl6pPr>
            <a:lvl7pPr marL="2743200" lvl="6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1400"/>
            </a:lvl7pPr>
            <a:lvl8pPr marL="3200400" lvl="7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1400"/>
            </a:lvl8pPr>
            <a:lvl9pPr marL="3657600" lvl="8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1400"/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400" b="0" i="0" u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lang="en-US" sz="1400" b="0" i="0" u="none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457200" lvl="5" indent="0" algn="l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914400" lvl="6" indent="0" algn="l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1371600" lvl="7" indent="0" algn="l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1828800" lvl="8" indent="0" algn="l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228600" algn="l" rtl="0">
              <a:spcBef>
                <a:spcPts val="360"/>
              </a:spcBef>
              <a:spcAft>
                <a:spcPts val="0"/>
              </a:spcAft>
              <a:defRPr/>
            </a:lvl1pPr>
            <a:lvl2pPr marL="742950" lvl="1" indent="-228600" algn="l" rtl="0">
              <a:spcBef>
                <a:spcPts val="360"/>
              </a:spcBef>
              <a:spcAft>
                <a:spcPts val="0"/>
              </a:spcAft>
              <a:defRPr/>
            </a:lvl2pPr>
            <a:lvl3pPr marL="114300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3pPr>
            <a:lvl4pPr marL="160020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4pPr>
            <a:lvl5pPr marL="205740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5pPr>
            <a:lvl6pPr marL="2514600" lvl="5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6pPr>
            <a:lvl7pPr marL="2971800" lvl="6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7pPr>
            <a:lvl8pPr marL="3429000" lvl="7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8pPr>
            <a:lvl9pPr marL="3886200" lvl="8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400" b="0" i="0" u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lang="en-US" sz="1400" b="0" i="0" u="none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 rot="5400000">
            <a:off x="4667250" y="2305050"/>
            <a:ext cx="5638800" cy="1943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457200" lvl="5" indent="0" algn="l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914400" lvl="6" indent="0" algn="l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1371600" lvl="7" indent="0" algn="l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1828800" lvl="8" indent="0" algn="l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 rot="5400000">
            <a:off x="704850" y="438150"/>
            <a:ext cx="5638800" cy="5676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228600" algn="l" rtl="0">
              <a:spcBef>
                <a:spcPts val="360"/>
              </a:spcBef>
              <a:spcAft>
                <a:spcPts val="0"/>
              </a:spcAft>
              <a:defRPr/>
            </a:lvl1pPr>
            <a:lvl2pPr marL="742950" lvl="1" indent="-228600" algn="l" rtl="0">
              <a:spcBef>
                <a:spcPts val="360"/>
              </a:spcBef>
              <a:spcAft>
                <a:spcPts val="0"/>
              </a:spcAft>
              <a:defRPr/>
            </a:lvl2pPr>
            <a:lvl3pPr marL="114300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3pPr>
            <a:lvl4pPr marL="160020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4pPr>
            <a:lvl5pPr marL="205740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5pPr>
            <a:lvl6pPr marL="2514600" lvl="5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6pPr>
            <a:lvl7pPr marL="2971800" lvl="6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7pPr>
            <a:lvl8pPr marL="3429000" lvl="7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8pPr>
            <a:lvl9pPr marL="3886200" lvl="8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400" b="0" i="0" u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lang="en-US" sz="1400" b="0" i="0" u="none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457200" lvl="5" indent="0" algn="l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914400" lvl="6" indent="0" algn="l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1371600" lvl="7" indent="0" algn="l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1828800" lvl="8" indent="0" algn="l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 rot="5400000">
            <a:off x="2514600" y="152400"/>
            <a:ext cx="4114800" cy="777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228600" algn="l" rtl="0">
              <a:spcBef>
                <a:spcPts val="360"/>
              </a:spcBef>
              <a:spcAft>
                <a:spcPts val="0"/>
              </a:spcAft>
              <a:defRPr/>
            </a:lvl1pPr>
            <a:lvl2pPr marL="742950" lvl="1" indent="-228600" algn="l" rtl="0">
              <a:spcBef>
                <a:spcPts val="360"/>
              </a:spcBef>
              <a:spcAft>
                <a:spcPts val="0"/>
              </a:spcAft>
              <a:defRPr/>
            </a:lvl2pPr>
            <a:lvl3pPr marL="114300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3pPr>
            <a:lvl4pPr marL="160020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4pPr>
            <a:lvl5pPr marL="205740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5pPr>
            <a:lvl6pPr marL="2514600" lvl="5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6pPr>
            <a:lvl7pPr marL="2971800" lvl="6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7pPr>
            <a:lvl8pPr marL="3429000" lvl="7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8pPr>
            <a:lvl9pPr marL="3886200" lvl="8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400" b="0" i="0" u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lang="en-US" sz="1400" b="0" i="0" u="none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457200" lvl="5" indent="0" algn="l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914400" lvl="6" indent="0" algn="l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1371600" lvl="7" indent="0" algn="l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1828800" lvl="8" indent="0" algn="l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55" name="Shape 55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algn="l" rtl="0">
              <a:spcBef>
                <a:spcPts val="280"/>
              </a:spcBef>
              <a:spcAft>
                <a:spcPts val="0"/>
              </a:spcAft>
              <a:buNone/>
              <a:defRPr sz="1400"/>
            </a:lvl1pPr>
            <a:lvl2pPr marL="457200" lvl="1" indent="0" algn="l" rtl="0">
              <a:spcBef>
                <a:spcPts val="240"/>
              </a:spcBef>
              <a:spcAft>
                <a:spcPts val="0"/>
              </a:spcAft>
              <a:buNone/>
              <a:defRPr sz="1200"/>
            </a:lvl2pPr>
            <a:lvl3pPr marL="914400" lvl="2" indent="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1000"/>
            </a:lvl3pPr>
            <a:lvl4pPr marL="1371600" lvl="3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900"/>
            </a:lvl4pPr>
            <a:lvl5pPr marL="1828800" lvl="4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900"/>
            </a:lvl5pPr>
            <a:lvl6pPr marL="2286000" lvl="5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900"/>
            </a:lvl6pPr>
            <a:lvl7pPr marL="2743200" lvl="6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900"/>
            </a:lvl7pPr>
            <a:lvl8pPr marL="3200400" lvl="7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900"/>
            </a:lvl8pPr>
            <a:lvl9pPr marL="3657600" lvl="8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900"/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400" b="0" i="0" u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lang="en-US" sz="1400" b="0" i="0" u="none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400" cy="1162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457200" lvl="5" indent="0" algn="l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914400" lvl="6" indent="0" algn="l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1371600" lvl="7" indent="0" algn="l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1828800" lvl="8" indent="0" algn="l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00" cy="585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39700" algn="l" rtl="0">
              <a:spcBef>
                <a:spcPts val="640"/>
              </a:spcBef>
              <a:spcAft>
                <a:spcPts val="0"/>
              </a:spcAft>
              <a:buSzPct val="100000"/>
              <a:defRPr sz="3200"/>
            </a:lvl1pPr>
            <a:lvl2pPr marL="742950" lvl="1" indent="-196850" algn="l" rtl="0">
              <a:spcBef>
                <a:spcPts val="560"/>
              </a:spcBef>
              <a:spcAft>
                <a:spcPts val="0"/>
              </a:spcAft>
              <a:buSzPct val="50000"/>
              <a:defRPr sz="2800"/>
            </a:lvl2pPr>
            <a:lvl3pPr marL="114300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2400"/>
            </a:lvl3pPr>
            <a:lvl4pPr marL="160020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2000"/>
            </a:lvl4pPr>
            <a:lvl5pPr marL="205740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2000"/>
            </a:lvl5pPr>
            <a:lvl6pPr marL="251460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2000"/>
            </a:lvl6pPr>
            <a:lvl7pPr marL="297180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2000"/>
            </a:lvl7pPr>
            <a:lvl8pPr marL="342900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2000"/>
            </a:lvl8pPr>
            <a:lvl9pPr marL="388620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2000"/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400" cy="4691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algn="l" rtl="0">
              <a:spcBef>
                <a:spcPts val="280"/>
              </a:spcBef>
              <a:spcAft>
                <a:spcPts val="0"/>
              </a:spcAft>
              <a:buNone/>
              <a:defRPr sz="1400"/>
            </a:lvl1pPr>
            <a:lvl2pPr marL="457200" lvl="1" indent="0" algn="l" rtl="0">
              <a:spcBef>
                <a:spcPts val="240"/>
              </a:spcBef>
              <a:spcAft>
                <a:spcPts val="0"/>
              </a:spcAft>
              <a:buNone/>
              <a:defRPr sz="1200"/>
            </a:lvl2pPr>
            <a:lvl3pPr marL="914400" lvl="2" indent="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1000"/>
            </a:lvl3pPr>
            <a:lvl4pPr marL="1371600" lvl="3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900"/>
            </a:lvl4pPr>
            <a:lvl5pPr marL="1828800" lvl="4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900"/>
            </a:lvl5pPr>
            <a:lvl6pPr marL="2286000" lvl="5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900"/>
            </a:lvl6pPr>
            <a:lvl7pPr marL="2743200" lvl="6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900"/>
            </a:lvl7pPr>
            <a:lvl8pPr marL="3200400" lvl="7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900"/>
            </a:lvl8pPr>
            <a:lvl9pPr marL="3657600" lvl="8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900"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400" b="0" i="0" u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lang="en-US" sz="1400" b="0" i="0" u="none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457200" lvl="5" indent="0" algn="l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914400" lvl="6" indent="0" algn="l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1371600" lvl="7" indent="0" algn="l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1828800" lvl="8" indent="0" algn="l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400" b="0" i="0" u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lang="en-US" sz="1400" b="0" i="0" u="none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457200" lvl="5" indent="0" algn="l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914400" lvl="6" indent="0" algn="l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1371600" lvl="7" indent="0" algn="l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1828800" lvl="8" indent="0" algn="l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00" cy="639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algn="l" rtl="0">
              <a:spcBef>
                <a:spcPts val="480"/>
              </a:spcBef>
              <a:spcAft>
                <a:spcPts val="0"/>
              </a:spcAft>
              <a:buNone/>
              <a:defRPr sz="2400" b="1"/>
            </a:lvl1pPr>
            <a:lvl2pPr marL="457200" lvl="1" indent="0" algn="l" rtl="0">
              <a:spcBef>
                <a:spcPts val="400"/>
              </a:spcBef>
              <a:spcAft>
                <a:spcPts val="0"/>
              </a:spcAft>
              <a:buNone/>
              <a:defRPr sz="2000" b="1"/>
            </a:lvl2pPr>
            <a:lvl3pPr marL="914400" lvl="2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1800" b="1"/>
            </a:lvl3pPr>
            <a:lvl4pPr marL="1371600" lvl="3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1600" b="1"/>
            </a:lvl4pPr>
            <a:lvl5pPr marL="1828800" lvl="4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1600" b="1"/>
            </a:lvl5pPr>
            <a:lvl6pPr marL="2286000" lvl="5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1600" b="1"/>
            </a:lvl6pPr>
            <a:lvl7pPr marL="2743200" lvl="6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1600" b="1"/>
            </a:lvl7pPr>
            <a:lvl8pPr marL="3200400" lvl="7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1600" b="1"/>
            </a:lvl8pPr>
            <a:lvl9pPr marL="3657600" lvl="8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1600" b="1"/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00" cy="3951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90500" algn="l" rtl="0">
              <a:spcBef>
                <a:spcPts val="480"/>
              </a:spcBef>
              <a:spcAft>
                <a:spcPts val="0"/>
              </a:spcAft>
              <a:buSzPct val="100000"/>
              <a:defRPr sz="2400"/>
            </a:lvl1pPr>
            <a:lvl2pPr marL="742950" lvl="1" indent="-222250" algn="l" rtl="0">
              <a:spcBef>
                <a:spcPts val="400"/>
              </a:spcBef>
              <a:spcAft>
                <a:spcPts val="0"/>
              </a:spcAft>
              <a:buSzPct val="50000"/>
              <a:defRPr sz="2000"/>
            </a:lvl2pPr>
            <a:lvl3pPr marL="114300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1800"/>
            </a:lvl3pPr>
            <a:lvl4pPr marL="1600200" lvl="3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1600"/>
            </a:lvl4pPr>
            <a:lvl5pPr marL="2057400" lvl="4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1600"/>
            </a:lvl5pPr>
            <a:lvl6pPr marL="2514600" lvl="5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1600"/>
            </a:lvl6pPr>
            <a:lvl7pPr marL="2971800" lvl="6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1600"/>
            </a:lvl7pPr>
            <a:lvl8pPr marL="3429000" lvl="7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1600"/>
            </a:lvl8pPr>
            <a:lvl9pPr marL="3886200" lvl="8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16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900" cy="639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algn="l" rtl="0">
              <a:spcBef>
                <a:spcPts val="480"/>
              </a:spcBef>
              <a:spcAft>
                <a:spcPts val="0"/>
              </a:spcAft>
              <a:buNone/>
              <a:defRPr sz="2400" b="1"/>
            </a:lvl1pPr>
            <a:lvl2pPr marL="457200" lvl="1" indent="0" algn="l" rtl="0">
              <a:spcBef>
                <a:spcPts val="400"/>
              </a:spcBef>
              <a:spcAft>
                <a:spcPts val="0"/>
              </a:spcAft>
              <a:buNone/>
              <a:defRPr sz="2000" b="1"/>
            </a:lvl2pPr>
            <a:lvl3pPr marL="914400" lvl="2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1800" b="1"/>
            </a:lvl3pPr>
            <a:lvl4pPr marL="1371600" lvl="3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1600" b="1"/>
            </a:lvl4pPr>
            <a:lvl5pPr marL="1828800" lvl="4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1600" b="1"/>
            </a:lvl5pPr>
            <a:lvl6pPr marL="2286000" lvl="5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1600" b="1"/>
            </a:lvl6pPr>
            <a:lvl7pPr marL="2743200" lvl="6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1600" b="1"/>
            </a:lvl7pPr>
            <a:lvl8pPr marL="3200400" lvl="7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1600" b="1"/>
            </a:lvl8pPr>
            <a:lvl9pPr marL="3657600" lvl="8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sz="1600" b="1"/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900" cy="3951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90500" algn="l" rtl="0">
              <a:spcBef>
                <a:spcPts val="480"/>
              </a:spcBef>
              <a:spcAft>
                <a:spcPts val="0"/>
              </a:spcAft>
              <a:buSzPct val="100000"/>
              <a:defRPr sz="2400"/>
            </a:lvl1pPr>
            <a:lvl2pPr marL="742950" lvl="1" indent="-222250" algn="l" rtl="0">
              <a:spcBef>
                <a:spcPts val="400"/>
              </a:spcBef>
              <a:spcAft>
                <a:spcPts val="0"/>
              </a:spcAft>
              <a:buSzPct val="50000"/>
              <a:defRPr sz="2000"/>
            </a:lvl2pPr>
            <a:lvl3pPr marL="114300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1800"/>
            </a:lvl3pPr>
            <a:lvl4pPr marL="1600200" lvl="3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1600"/>
            </a:lvl4pPr>
            <a:lvl5pPr marL="2057400" lvl="4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1600"/>
            </a:lvl5pPr>
            <a:lvl6pPr marL="2514600" lvl="5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1600"/>
            </a:lvl6pPr>
            <a:lvl7pPr marL="2971800" lvl="6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1600"/>
            </a:lvl7pPr>
            <a:lvl8pPr marL="3429000" lvl="7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1600"/>
            </a:lvl8pPr>
            <a:lvl9pPr marL="3886200" lvl="8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1600"/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400" b="0" i="0" u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lang="en-US" sz="1400" b="0" i="0" u="none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457200" lvl="5" indent="0" algn="l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914400" lvl="6" indent="0" algn="l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1371600" lvl="7" indent="0" algn="l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1828800" lvl="8" indent="0" algn="l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685800" y="1981200"/>
            <a:ext cx="38100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65100" algn="l" rtl="0">
              <a:spcBef>
                <a:spcPts val="560"/>
              </a:spcBef>
              <a:spcAft>
                <a:spcPts val="0"/>
              </a:spcAft>
              <a:buSzPct val="100000"/>
              <a:defRPr sz="2800"/>
            </a:lvl1pPr>
            <a:lvl2pPr marL="742950" lvl="1" indent="-209550" algn="l" rtl="0">
              <a:spcBef>
                <a:spcPts val="480"/>
              </a:spcBef>
              <a:spcAft>
                <a:spcPts val="0"/>
              </a:spcAft>
              <a:buSzPct val="50000"/>
              <a:defRPr sz="2400"/>
            </a:lvl2pPr>
            <a:lvl3pPr marL="1143000" lvl="2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2000"/>
            </a:lvl3pPr>
            <a:lvl4pPr marL="160020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1800"/>
            </a:lvl4pPr>
            <a:lvl5pPr marL="205740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1800"/>
            </a:lvl5pPr>
            <a:lvl6pPr marL="2514600" lvl="5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1800"/>
            </a:lvl6pPr>
            <a:lvl7pPr marL="2971800" lvl="6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1800"/>
            </a:lvl7pPr>
            <a:lvl8pPr marL="3429000" lvl="7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1800"/>
            </a:lvl8pPr>
            <a:lvl9pPr marL="3886200" lvl="8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1800"/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body" idx="2"/>
          </p:nvPr>
        </p:nvSpPr>
        <p:spPr>
          <a:xfrm>
            <a:off x="4648200" y="1981200"/>
            <a:ext cx="38100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65100" algn="l" rtl="0">
              <a:spcBef>
                <a:spcPts val="560"/>
              </a:spcBef>
              <a:spcAft>
                <a:spcPts val="0"/>
              </a:spcAft>
              <a:buSzPct val="100000"/>
              <a:defRPr sz="2800"/>
            </a:lvl1pPr>
            <a:lvl2pPr marL="742950" lvl="1" indent="-209550" algn="l" rtl="0">
              <a:spcBef>
                <a:spcPts val="480"/>
              </a:spcBef>
              <a:spcAft>
                <a:spcPts val="0"/>
              </a:spcAft>
              <a:buSzPct val="50000"/>
              <a:defRPr sz="2400"/>
            </a:lvl2pPr>
            <a:lvl3pPr marL="1143000" lvl="2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2000"/>
            </a:lvl3pPr>
            <a:lvl4pPr marL="160020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1800"/>
            </a:lvl4pPr>
            <a:lvl5pPr marL="205740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1800"/>
            </a:lvl5pPr>
            <a:lvl6pPr marL="2514600" lvl="5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1800"/>
            </a:lvl6pPr>
            <a:lvl7pPr marL="2971800" lvl="6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1800"/>
            </a:lvl7pPr>
            <a:lvl8pPr marL="3429000" lvl="7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1800"/>
            </a:lvl8pPr>
            <a:lvl9pPr marL="3886200" lvl="8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defRPr sz="1800"/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400" b="0" i="0" u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lang="en-US" sz="1400" b="0" i="0" u="none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>
            <a:alphaModFix/>
          </a:blip>
          <a:stretch>
            <a:fillRect/>
          </a:stretch>
        </a:blip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  <a:buChar char="●"/>
              <a:defRPr sz="3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742950" marR="0" lvl="1" indent="-196850" algn="l" rtl="0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ct val="50000"/>
              <a:buFont typeface="Arial"/>
              <a:buChar char="●"/>
              <a:defRPr sz="2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Char char="•"/>
              <a:defRPr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Char char="–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Char char="»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Char char="»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Char char="»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Char char="»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Char char="»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320040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457200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640080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320040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457200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640080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 sz="1400" b="0" i="0" u="non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lang="en-US" sz="1400" b="0" i="0" u="none">
              <a:solidFill>
                <a:schemeClr val="l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799" y="457199"/>
            <a:ext cx="8014447" cy="4128247"/>
          </a:xfrm>
        </p:spPr>
        <p:txBody>
          <a:bodyPr/>
          <a:lstStyle/>
          <a:p>
            <a:r>
              <a:rPr lang="ru-RU" sz="5400" dirty="0" smtClean="0"/>
              <a:t>Биоценоз водоема </a:t>
            </a:r>
            <a:br>
              <a:rPr lang="ru-RU" sz="5400" dirty="0" smtClean="0"/>
            </a:b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79183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/>
          <p:nvPr/>
        </p:nvSpPr>
        <p:spPr>
          <a:xfrm>
            <a:off x="250825" y="188912"/>
            <a:ext cx="8713800" cy="579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Times New Roman"/>
              <a:buNone/>
            </a:pPr>
            <a:r>
              <a:rPr lang="en-US" sz="3200" b="1" i="0" u="non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Биоценоз пресного водоема </a:t>
            </a:r>
          </a:p>
        </p:txBody>
      </p:sp>
      <p:sp>
        <p:nvSpPr>
          <p:cNvPr id="110" name="Shape 110"/>
          <p:cNvSpPr txBox="1"/>
          <p:nvPr/>
        </p:nvSpPr>
        <p:spPr>
          <a:xfrm>
            <a:off x="250825" y="981075"/>
            <a:ext cx="8713725" cy="1190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Любой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природный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водоем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например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пруд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с 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его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растительным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 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животным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населением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представляет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собой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отдельную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экосистему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Эта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природная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система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обладает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способностью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к 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саморегуляции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 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непрерывному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самовозобновлению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</a:p>
        </p:txBody>
      </p:sp>
      <p:sp>
        <p:nvSpPr>
          <p:cNvPr id="111" name="Shape 111"/>
          <p:cNvSpPr txBox="1"/>
          <p:nvPr/>
        </p:nvSpPr>
        <p:spPr>
          <a:xfrm>
            <a:off x="250825" y="2205037"/>
            <a:ext cx="8569387" cy="173999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Растения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 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животные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населяющие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водоем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распределяются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 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нем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неравномерно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Каждый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вид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встречается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 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тех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условиях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к 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которым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наиболее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приспособлен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Поэтому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 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разных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участках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водоема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образуются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довольно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постоянные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 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характерные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для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них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видовые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комплексы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—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сообщества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растений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 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животных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члены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которых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связаны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между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собой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более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тесно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чем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с 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другими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  </a:t>
            </a:r>
          </a:p>
        </p:txBody>
      </p:sp>
      <p:pic>
        <p:nvPicPr>
          <p:cNvPr id="112" name="Shape 112" descr="CRW_069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41159" y="3978298"/>
            <a:ext cx="3794312" cy="25414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685800" y="1981200"/>
            <a:ext cx="38100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</a:t>
            </a:r>
          </a:p>
        </p:txBody>
      </p:sp>
      <p:sp>
        <p:nvSpPr>
          <p:cNvPr id="129" name="Shape 129"/>
          <p:cNvSpPr txBox="1"/>
          <p:nvPr/>
        </p:nvSpPr>
        <p:spPr>
          <a:xfrm>
            <a:off x="250825" y="188912"/>
            <a:ext cx="8713800" cy="579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Times New Roman"/>
              <a:buNone/>
            </a:pPr>
            <a:r>
              <a:rPr lang="en-US" sz="3200" b="1" i="0" u="non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Биоценоз пресного водоема </a:t>
            </a:r>
          </a:p>
        </p:txBody>
      </p:sp>
      <p:sp>
        <p:nvSpPr>
          <p:cNvPr id="130" name="Shape 130"/>
          <p:cNvSpPr txBox="1"/>
          <p:nvPr/>
        </p:nvSpPr>
        <p:spPr>
          <a:xfrm>
            <a:off x="323850" y="1412875"/>
            <a:ext cx="3313200" cy="45211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2400" b="0" i="0" u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Абиотические</a:t>
            </a:r>
            <a:r>
              <a:rPr lang="en-US" sz="2400" b="0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US" sz="2400" b="0" i="0" u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факторы</a:t>
            </a:r>
            <a:endParaRPr lang="en-US" sz="2400" b="0" i="0" u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•"/>
            </a:pPr>
            <a:r>
              <a:rPr lang="en-US" sz="2400" b="0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температура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воды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зависит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от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глубины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;</a:t>
            </a:r>
          </a:p>
          <a:p>
            <a:pPr marL="0" marR="0" lvl="0" indent="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освещенность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–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наибольшая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мелководье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 у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поверхности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;</a:t>
            </a:r>
          </a:p>
          <a:p>
            <a:pPr marL="0" marR="0" lvl="0" indent="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количество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кислорода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воде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–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зависит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от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количества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растений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температуры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воды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;</a:t>
            </a:r>
          </a:p>
          <a:p>
            <a:pPr marL="0" marR="0" lvl="0" indent="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соленость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воды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;</a:t>
            </a:r>
          </a:p>
          <a:p>
            <a:pPr marL="0" marR="0" lvl="0" indent="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кислотность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воды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  <p:sp>
        <p:nvSpPr>
          <p:cNvPr id="131" name="Shape 131"/>
          <p:cNvSpPr txBox="1"/>
          <p:nvPr/>
        </p:nvSpPr>
        <p:spPr>
          <a:xfrm>
            <a:off x="4859337" y="1268412"/>
            <a:ext cx="3168599" cy="4532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2400" b="0" i="0" u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Биотические</a:t>
            </a:r>
            <a:r>
              <a:rPr lang="en-US" sz="2400" b="0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факторы</a:t>
            </a:r>
            <a:endParaRPr lang="en-US" sz="2400" b="0" i="0" u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Связаны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с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влиянием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друг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друга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растений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животных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Если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водоеме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слишком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мало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растений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для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животных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не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будет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хватать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корма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; 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Слишком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большая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населенность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водоема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животными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ведет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к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выеданию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пищевых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ресурсов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>
            <a:spLocks noGrp="1"/>
          </p:cNvSpPr>
          <p:nvPr>
            <p:ph type="title"/>
          </p:nvPr>
        </p:nvSpPr>
        <p:spPr>
          <a:xfrm>
            <a:off x="827087" y="404812"/>
            <a:ext cx="7772400" cy="474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Times New Roman"/>
              <a:buNone/>
            </a:pPr>
            <a:r>
              <a:rPr lang="en-US" sz="4000" b="1" i="0" u="non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Биоценоз пресного водоема</a:t>
            </a:r>
          </a:p>
        </p:txBody>
      </p:sp>
      <p:sp>
        <p:nvSpPr>
          <p:cNvPr id="137" name="Shape 137"/>
          <p:cNvSpPr txBox="1"/>
          <p:nvPr/>
        </p:nvSpPr>
        <p:spPr>
          <a:xfrm>
            <a:off x="1547812" y="836612"/>
            <a:ext cx="6192899" cy="579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3200" b="0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Автотрофные организмы</a:t>
            </a:r>
          </a:p>
        </p:txBody>
      </p:sp>
      <p:pic>
        <p:nvPicPr>
          <p:cNvPr id="138" name="Shape 138" descr="i?id=40906711&amp;tov=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5286" y="1484312"/>
            <a:ext cx="1800300" cy="1344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Shape 139"/>
          <p:cNvSpPr txBox="1"/>
          <p:nvPr/>
        </p:nvSpPr>
        <p:spPr>
          <a:xfrm>
            <a:off x="468311" y="2924175"/>
            <a:ext cx="1584300" cy="366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кувшинка</a:t>
            </a:r>
          </a:p>
        </p:txBody>
      </p:sp>
      <p:sp>
        <p:nvSpPr>
          <p:cNvPr id="140" name="Shape 140"/>
          <p:cNvSpPr txBox="1"/>
          <p:nvPr/>
        </p:nvSpPr>
        <p:spPr>
          <a:xfrm>
            <a:off x="2700336" y="1773236"/>
            <a:ext cx="3095699" cy="45242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Наиболее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разнообразные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 и 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благоприятные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для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жизни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условия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создаются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 в 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прибрежной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зоне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. 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Здесь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вода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теплее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, 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так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как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прогревается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солнечными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лучами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, и 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достаточно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насыщена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кислородом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. 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Обилие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света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, 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проникающего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до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 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дна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, 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обеспечивает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развитие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многих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высших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растений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. 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Многочисленны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 и 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мелкие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sym typeface="Arial"/>
              </a:rPr>
              <a:t>водоросли</a:t>
            </a:r>
            <a:r>
              <a:rPr lang="en-US" sz="1800" b="1" i="0" u="none" dirty="0">
                <a:solidFill>
                  <a:schemeClr val="dk1"/>
                </a:solidFill>
                <a:sym typeface="Arial"/>
              </a:rPr>
              <a:t>.</a:t>
            </a:r>
            <a:r>
              <a:rPr lang="en-US" sz="1800" b="1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 </a:t>
            </a:r>
          </a:p>
        </p:txBody>
      </p:sp>
      <p:pic>
        <p:nvPicPr>
          <p:cNvPr id="141" name="Shape 141" descr="i?id=42608899&amp;tov=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1186" y="3500437"/>
            <a:ext cx="1403400" cy="2232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Shape 142"/>
          <p:cNvSpPr txBox="1"/>
          <p:nvPr/>
        </p:nvSpPr>
        <p:spPr>
          <a:xfrm>
            <a:off x="684211" y="5876925"/>
            <a:ext cx="1366800" cy="336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Камыш</a:t>
            </a:r>
          </a:p>
        </p:txBody>
      </p:sp>
      <p:pic>
        <p:nvPicPr>
          <p:cNvPr id="143" name="Shape 143" descr="i?id=23855829&amp;tov=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16686" y="1773237"/>
            <a:ext cx="2089199" cy="1560599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Shape 144"/>
          <p:cNvSpPr txBox="1"/>
          <p:nvPr/>
        </p:nvSpPr>
        <p:spPr>
          <a:xfrm>
            <a:off x="6659561" y="3429000"/>
            <a:ext cx="1800300" cy="366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Хвощ</a:t>
            </a:r>
          </a:p>
        </p:txBody>
      </p:sp>
      <p:pic>
        <p:nvPicPr>
          <p:cNvPr id="145" name="Shape 145" descr="i?id=19346105&amp;tov=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443661" y="3933825"/>
            <a:ext cx="2231999" cy="16779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Shape 146"/>
          <p:cNvSpPr txBox="1"/>
          <p:nvPr/>
        </p:nvSpPr>
        <p:spPr>
          <a:xfrm>
            <a:off x="6659561" y="5734050"/>
            <a:ext cx="1800300" cy="366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Ряска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>
            <a:spLocks noGrp="1"/>
          </p:cNvSpPr>
          <p:nvPr>
            <p:ph type="title"/>
          </p:nvPr>
        </p:nvSpPr>
        <p:spPr>
          <a:xfrm>
            <a:off x="827087" y="188912"/>
            <a:ext cx="7772400" cy="6398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3600" b="0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Гетеротрофные организмы</a:t>
            </a:r>
          </a:p>
        </p:txBody>
      </p:sp>
      <p:pic>
        <p:nvPicPr>
          <p:cNvPr id="152" name="Shape 152" descr="i?id=26516597&amp;tov=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2786" y="739949"/>
            <a:ext cx="2303400" cy="1703400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Shape 153"/>
          <p:cNvSpPr txBox="1"/>
          <p:nvPr/>
        </p:nvSpPr>
        <p:spPr>
          <a:xfrm>
            <a:off x="179386" y="2133600"/>
            <a:ext cx="1908300" cy="366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-US" sz="1800" b="1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Гладыш</a:t>
            </a:r>
          </a:p>
        </p:txBody>
      </p:sp>
      <p:pic>
        <p:nvPicPr>
          <p:cNvPr id="154" name="Shape 154" descr="i?id=19207729&amp;tov=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18464" y="1001762"/>
            <a:ext cx="2520900" cy="1713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Shape 155"/>
          <p:cNvSpPr txBox="1"/>
          <p:nvPr/>
        </p:nvSpPr>
        <p:spPr>
          <a:xfrm>
            <a:off x="6983411" y="2420937"/>
            <a:ext cx="2160600" cy="366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-US" sz="1800" b="1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Водомерка</a:t>
            </a:r>
          </a:p>
        </p:txBody>
      </p:sp>
      <p:sp>
        <p:nvSpPr>
          <p:cNvPr id="156" name="Shape 156"/>
          <p:cNvSpPr txBox="1"/>
          <p:nvPr/>
        </p:nvSpPr>
        <p:spPr>
          <a:xfrm>
            <a:off x="2555875" y="1125537"/>
            <a:ext cx="3889500" cy="56922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 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прибрежной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зоне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обитает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 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большинство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животных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Одни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приспособлены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к 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жизни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водных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растениях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другие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активно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плавают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 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толще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воды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рыбы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хищные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жуки-плавунцы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 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водяные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клопы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).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Многие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обитают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дне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беззубки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личинки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некоторых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насекомых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ряд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червей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 т. п.).  </a:t>
            </a:r>
          </a:p>
          <a:p>
            <a:pPr marL="0" marR="0" lvl="0" indent="0" algn="just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Даже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поверхностная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пленка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воды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служит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местом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обитания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специально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приспособленных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к 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ней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видов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В 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тихих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заводях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можно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видеть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бегающих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поверхности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воды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хищных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клопов-водомерок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 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быстро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плавающих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кругами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жуков-вертячек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Обилие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пищи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 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другие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благоприятные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условия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привлекают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 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прибрежную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зону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рыб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  <p:pic>
        <p:nvPicPr>
          <p:cNvPr id="157" name="Shape 157" descr="i?id=6559195&amp;tov=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6186" y="4585613"/>
            <a:ext cx="2376600" cy="1627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Shape 158"/>
          <p:cNvSpPr txBox="1"/>
          <p:nvPr/>
        </p:nvSpPr>
        <p:spPr>
          <a:xfrm>
            <a:off x="502525" y="5774950"/>
            <a:ext cx="1873200" cy="384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-US" sz="1800" b="1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Жук-</a:t>
            </a:r>
            <a:r>
              <a:rPr lang="en-US" sz="18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плавунец</a:t>
            </a:r>
            <a:r>
              <a:rPr lang="en-US" sz="32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</a:p>
        </p:txBody>
      </p:sp>
      <p:pic>
        <p:nvPicPr>
          <p:cNvPr id="159" name="Shape 159" descr="i?id=29121010&amp;tov=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518464" y="4518824"/>
            <a:ext cx="2520900" cy="1666800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Shape 160"/>
          <p:cNvSpPr txBox="1"/>
          <p:nvPr/>
        </p:nvSpPr>
        <p:spPr>
          <a:xfrm>
            <a:off x="7150100" y="5805487"/>
            <a:ext cx="1993800" cy="579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18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Жуки-вертячки</a:t>
            </a:r>
            <a:r>
              <a:rPr lang="en-US" sz="3200" b="1" i="0" u="non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>
            <a:spLocks noGrp="1"/>
          </p:cNvSpPr>
          <p:nvPr>
            <p:ph type="title"/>
          </p:nvPr>
        </p:nvSpPr>
        <p:spPr>
          <a:xfrm>
            <a:off x="827087" y="188912"/>
            <a:ext cx="7772400" cy="6398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3600" b="0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Гетеротрофные организмы</a:t>
            </a:r>
          </a:p>
        </p:txBody>
      </p:sp>
      <p:sp>
        <p:nvSpPr>
          <p:cNvPr id="166" name="Shape 166"/>
          <p:cNvSpPr txBox="1"/>
          <p:nvPr/>
        </p:nvSpPr>
        <p:spPr>
          <a:xfrm>
            <a:off x="755650" y="3860800"/>
            <a:ext cx="2087700" cy="366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Окунь</a:t>
            </a:r>
          </a:p>
        </p:txBody>
      </p:sp>
      <p:sp>
        <p:nvSpPr>
          <p:cNvPr id="167" name="Shape 167"/>
          <p:cNvSpPr txBox="1"/>
          <p:nvPr/>
        </p:nvSpPr>
        <p:spPr>
          <a:xfrm>
            <a:off x="4356099" y="3429000"/>
            <a:ext cx="5567829" cy="366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Щука</a:t>
            </a:r>
            <a:endParaRPr lang="en-US" sz="1800" b="1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Shape 168"/>
          <p:cNvSpPr txBox="1"/>
          <p:nvPr/>
        </p:nvSpPr>
        <p:spPr>
          <a:xfrm>
            <a:off x="539750" y="1125537"/>
            <a:ext cx="7632800" cy="34159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</a:t>
            </a:r>
            <a:r>
              <a:rPr lang="en-US" sz="1800" b="1" i="0" u="none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лагоприятные</a:t>
            </a:r>
            <a:r>
              <a:rPr lang="en-US" sz="18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условия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привлекают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 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прибрежную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зону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рыб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  <p:sp>
        <p:nvSpPr>
          <p:cNvPr id="169" name="Shape 169"/>
          <p:cNvSpPr txBox="1"/>
          <p:nvPr/>
        </p:nvSpPr>
        <p:spPr>
          <a:xfrm>
            <a:off x="611186" y="6165850"/>
            <a:ext cx="1873200" cy="384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Налим</a:t>
            </a:r>
            <a:r>
              <a:rPr lang="en-US" sz="32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</a:p>
        </p:txBody>
      </p:sp>
      <p:pic>
        <p:nvPicPr>
          <p:cNvPr id="171" name="Shape 171" descr="i?id=1350188&amp;tov=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1186" y="1916112"/>
            <a:ext cx="2519400" cy="1898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Shape 172" descr="i?id=2833202&amp;tov=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51500" y="1700212"/>
            <a:ext cx="3095700" cy="2316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Shape 173" descr="i?id=118088&amp;tov=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39750" y="4292600"/>
            <a:ext cx="2520900" cy="1758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Shape 174" descr="i?id=14841813&amp;tov=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771563" y="4292600"/>
            <a:ext cx="2736899" cy="204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>
            <a:spLocks noGrp="1"/>
          </p:cNvSpPr>
          <p:nvPr>
            <p:ph type="title"/>
          </p:nvPr>
        </p:nvSpPr>
        <p:spPr>
          <a:xfrm>
            <a:off x="827087" y="188912"/>
            <a:ext cx="7772400" cy="6398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3600" b="0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Гетеротрофные организмы</a:t>
            </a:r>
          </a:p>
        </p:txBody>
      </p:sp>
      <p:sp>
        <p:nvSpPr>
          <p:cNvPr id="180" name="Shape 180"/>
          <p:cNvSpPr txBox="1"/>
          <p:nvPr/>
        </p:nvSpPr>
        <p:spPr>
          <a:xfrm>
            <a:off x="1835150" y="981075"/>
            <a:ext cx="5976900" cy="641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Виды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живущие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поверхности</a:t>
            </a:r>
            <a:endParaRPr lang="en-US" sz="1800" b="1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возле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водоема</a:t>
            </a:r>
            <a:endParaRPr lang="en-US" sz="1800" b="1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1" name="Shape 181" descr="Водомерка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8311" y="1916112"/>
            <a:ext cx="3168600" cy="1600199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Shape 182"/>
          <p:cNvSpPr txBox="1"/>
          <p:nvPr/>
        </p:nvSpPr>
        <p:spPr>
          <a:xfrm>
            <a:off x="539750" y="3573462"/>
            <a:ext cx="1363800" cy="336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Водомерка </a:t>
            </a:r>
          </a:p>
        </p:txBody>
      </p:sp>
      <p:pic>
        <p:nvPicPr>
          <p:cNvPr id="183" name="Shape 183" descr="468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56325" y="1773237"/>
            <a:ext cx="2376600" cy="1719299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Shape 184"/>
          <p:cNvSpPr txBox="1"/>
          <p:nvPr/>
        </p:nvSpPr>
        <p:spPr>
          <a:xfrm>
            <a:off x="6732586" y="3573462"/>
            <a:ext cx="1584300" cy="336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Лягушка</a:t>
            </a:r>
          </a:p>
        </p:txBody>
      </p:sp>
      <p:pic>
        <p:nvPicPr>
          <p:cNvPr id="185" name="Shape 185" descr="527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51500" y="4076700"/>
            <a:ext cx="3095700" cy="20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Shape 186"/>
          <p:cNvSpPr txBox="1"/>
          <p:nvPr/>
        </p:nvSpPr>
        <p:spPr>
          <a:xfrm>
            <a:off x="6227761" y="6308725"/>
            <a:ext cx="2015999" cy="336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Стрекоза</a:t>
            </a:r>
          </a:p>
        </p:txBody>
      </p:sp>
      <p:pic>
        <p:nvPicPr>
          <p:cNvPr id="187" name="Shape 187" descr="Жуки-вертячки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276600" y="3860800"/>
            <a:ext cx="1430400" cy="2502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Shape 188"/>
          <p:cNvSpPr txBox="1"/>
          <p:nvPr/>
        </p:nvSpPr>
        <p:spPr>
          <a:xfrm>
            <a:off x="1187450" y="5734050"/>
            <a:ext cx="1944600" cy="336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1" i="1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Жуки-вертячки</a:t>
            </a:r>
            <a:r>
              <a:rPr lang="en-US" sz="16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title"/>
          </p:nvPr>
        </p:nvSpPr>
        <p:spPr>
          <a:xfrm>
            <a:off x="827087" y="188912"/>
            <a:ext cx="7772400" cy="6398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3600" b="0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Гетеротрофные организмы</a:t>
            </a:r>
          </a:p>
        </p:txBody>
      </p:sp>
      <p:sp>
        <p:nvSpPr>
          <p:cNvPr id="194" name="Shape 194"/>
          <p:cNvSpPr txBox="1"/>
          <p:nvPr/>
        </p:nvSpPr>
        <p:spPr>
          <a:xfrm>
            <a:off x="2051050" y="1052512"/>
            <a:ext cx="4833844" cy="641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Птицы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живущие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поверхности</a:t>
            </a:r>
            <a:endParaRPr lang="en-US" sz="1800" b="1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возле</a:t>
            </a:r>
            <a:r>
              <a:rPr lang="en-US" sz="18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водоема</a:t>
            </a:r>
            <a:endParaRPr lang="en-US" sz="1800" b="1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Shape 195"/>
          <p:cNvSpPr txBox="1"/>
          <p:nvPr/>
        </p:nvSpPr>
        <p:spPr>
          <a:xfrm>
            <a:off x="539750" y="4149725"/>
            <a:ext cx="931800" cy="336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Лебедь</a:t>
            </a:r>
          </a:p>
        </p:txBody>
      </p:sp>
      <p:sp>
        <p:nvSpPr>
          <p:cNvPr id="196" name="Shape 196"/>
          <p:cNvSpPr txBox="1"/>
          <p:nvPr/>
        </p:nvSpPr>
        <p:spPr>
          <a:xfrm>
            <a:off x="7164386" y="3933825"/>
            <a:ext cx="1584300" cy="336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Утка</a:t>
            </a:r>
          </a:p>
        </p:txBody>
      </p:sp>
      <p:sp>
        <p:nvSpPr>
          <p:cNvPr id="197" name="Shape 197"/>
          <p:cNvSpPr txBox="1"/>
          <p:nvPr/>
        </p:nvSpPr>
        <p:spPr>
          <a:xfrm>
            <a:off x="6011861" y="6237287"/>
            <a:ext cx="2015999" cy="336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Чайка</a:t>
            </a:r>
          </a:p>
        </p:txBody>
      </p:sp>
      <p:pic>
        <p:nvPicPr>
          <p:cNvPr id="198" name="Shape 198" descr="CRW_069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9379" y="1732001"/>
            <a:ext cx="3457500" cy="2308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Shape 199" descr="126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68209" y="1665423"/>
            <a:ext cx="3456000" cy="226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Shape 200" descr="23506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843211" y="4221162"/>
            <a:ext cx="3140099" cy="2354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 txBox="1">
            <a:spLocks noGrp="1"/>
          </p:cNvSpPr>
          <p:nvPr>
            <p:ph type="title"/>
          </p:nvPr>
        </p:nvSpPr>
        <p:spPr>
          <a:xfrm>
            <a:off x="685800" y="0"/>
            <a:ext cx="7772400" cy="765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3600" b="0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Гетеротрофные организмы</a:t>
            </a:r>
          </a:p>
        </p:txBody>
      </p:sp>
      <p:sp>
        <p:nvSpPr>
          <p:cNvPr id="206" name="Shape 206"/>
          <p:cNvSpPr txBox="1"/>
          <p:nvPr/>
        </p:nvSpPr>
        <p:spPr>
          <a:xfrm>
            <a:off x="197638" y="765175"/>
            <a:ext cx="8406549" cy="701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1" i="0" u="none" dirty="0">
                <a:solidFill>
                  <a:schemeClr val="accent1">
                    <a:lumMod val="75000"/>
                  </a:schemeClr>
                </a:solidFill>
                <a:sym typeface="Arial"/>
              </a:rPr>
              <a:t>В </a:t>
            </a:r>
            <a:r>
              <a:rPr lang="en-US" sz="1800" b="1" i="0" u="none" dirty="0" err="1">
                <a:solidFill>
                  <a:schemeClr val="accent1">
                    <a:lumMod val="75000"/>
                  </a:schemeClr>
                </a:solidFill>
                <a:sym typeface="Arial"/>
              </a:rPr>
              <a:t>глубоких</a:t>
            </a:r>
            <a:r>
              <a:rPr lang="en-US" sz="1800" b="1" i="0" u="none" dirty="0">
                <a:solidFill>
                  <a:schemeClr val="accent1">
                    <a:lumMod val="75000"/>
                  </a:schemeClr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accent1">
                    <a:lumMod val="75000"/>
                  </a:schemeClr>
                </a:solidFill>
                <a:sym typeface="Arial"/>
              </a:rPr>
              <a:t>придонных</a:t>
            </a:r>
            <a:r>
              <a:rPr lang="en-US" sz="1800" b="1" i="0" u="none" dirty="0">
                <a:solidFill>
                  <a:schemeClr val="accent1">
                    <a:lumMod val="75000"/>
                  </a:schemeClr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accent1">
                    <a:lumMod val="75000"/>
                  </a:schemeClr>
                </a:solidFill>
                <a:sym typeface="Arial"/>
              </a:rPr>
              <a:t>участках</a:t>
            </a:r>
            <a:r>
              <a:rPr lang="en-US" sz="1800" b="1" i="0" u="none" dirty="0">
                <a:solidFill>
                  <a:schemeClr val="accent1">
                    <a:lumMod val="75000"/>
                  </a:schemeClr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accent1">
                    <a:lumMod val="75000"/>
                  </a:schemeClr>
                </a:solidFill>
                <a:sym typeface="Arial"/>
              </a:rPr>
              <a:t>водоема</a:t>
            </a:r>
            <a:r>
              <a:rPr lang="en-US" sz="1800" b="1" i="0" u="none" dirty="0">
                <a:solidFill>
                  <a:schemeClr val="accent1">
                    <a:lumMod val="75000"/>
                  </a:schemeClr>
                </a:solidFill>
                <a:sym typeface="Arial"/>
              </a:rPr>
              <a:t>, </a:t>
            </a:r>
            <a:r>
              <a:rPr lang="en-US" sz="1800" b="1" i="0" u="none" dirty="0" err="1">
                <a:solidFill>
                  <a:schemeClr val="accent1">
                    <a:lumMod val="75000"/>
                  </a:schemeClr>
                </a:solidFill>
                <a:sym typeface="Arial"/>
              </a:rPr>
              <a:t>куда</a:t>
            </a:r>
            <a:r>
              <a:rPr lang="en-US" sz="1800" b="1" i="0" u="none" dirty="0">
                <a:solidFill>
                  <a:schemeClr val="accent1">
                    <a:lumMod val="75000"/>
                  </a:schemeClr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accent1">
                    <a:lumMod val="75000"/>
                  </a:schemeClr>
                </a:solidFill>
                <a:sym typeface="Arial"/>
              </a:rPr>
              <a:t>слабо</a:t>
            </a:r>
            <a:r>
              <a:rPr lang="en-US" sz="1800" b="1" i="0" u="none" dirty="0">
                <a:solidFill>
                  <a:schemeClr val="accent1">
                    <a:lumMod val="75000"/>
                  </a:schemeClr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accent1">
                    <a:lumMod val="75000"/>
                  </a:schemeClr>
                </a:solidFill>
                <a:sym typeface="Arial"/>
              </a:rPr>
              <a:t>проникает</a:t>
            </a:r>
            <a:r>
              <a:rPr lang="en-US" sz="1800" b="1" i="0" u="none" dirty="0">
                <a:solidFill>
                  <a:schemeClr val="accent1">
                    <a:lumMod val="75000"/>
                  </a:schemeClr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accent1">
                    <a:lumMod val="75000"/>
                  </a:schemeClr>
                </a:solidFill>
                <a:sym typeface="Arial"/>
              </a:rPr>
              <a:t>солнечный</a:t>
            </a:r>
            <a:r>
              <a:rPr lang="en-US" sz="1800" b="1" i="0" u="none" dirty="0">
                <a:solidFill>
                  <a:schemeClr val="accent1">
                    <a:lumMod val="75000"/>
                  </a:schemeClr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accent1">
                    <a:lumMod val="75000"/>
                  </a:schemeClr>
                </a:solidFill>
                <a:sym typeface="Arial"/>
              </a:rPr>
              <a:t>свет</a:t>
            </a:r>
            <a:r>
              <a:rPr lang="en-US" sz="1800" b="1" i="0" u="none" dirty="0">
                <a:solidFill>
                  <a:schemeClr val="accent1">
                    <a:lumMod val="75000"/>
                  </a:schemeClr>
                </a:solidFill>
                <a:sym typeface="Arial"/>
              </a:rPr>
              <a:t>, </a:t>
            </a:r>
            <a:r>
              <a:rPr lang="en-US" sz="1800" b="1" i="0" u="none" dirty="0" err="1">
                <a:solidFill>
                  <a:schemeClr val="accent1">
                    <a:lumMod val="75000"/>
                  </a:schemeClr>
                </a:solidFill>
                <a:sym typeface="Arial"/>
              </a:rPr>
              <a:t>жизнь</a:t>
            </a:r>
            <a:r>
              <a:rPr lang="en-US" sz="1800" b="1" i="0" u="none" dirty="0">
                <a:solidFill>
                  <a:schemeClr val="accent1">
                    <a:lumMod val="75000"/>
                  </a:schemeClr>
                </a:solidFill>
                <a:sym typeface="Arial"/>
              </a:rPr>
              <a:t> </a:t>
            </a:r>
            <a:r>
              <a:rPr lang="en-US" sz="1800" b="1" i="0" u="none" dirty="0" err="1">
                <a:solidFill>
                  <a:schemeClr val="accent1">
                    <a:lumMod val="75000"/>
                  </a:schemeClr>
                </a:solidFill>
                <a:sym typeface="Arial"/>
              </a:rPr>
              <a:t>представлена</a:t>
            </a:r>
            <a:r>
              <a:rPr lang="en-US" sz="1800" b="1" i="0" u="none" dirty="0">
                <a:solidFill>
                  <a:schemeClr val="accent1">
                    <a:lumMod val="75000"/>
                  </a:schemeClr>
                </a:solidFill>
                <a:sym typeface="Arial"/>
              </a:rPr>
              <a:t>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другими формами </a:t>
            </a:r>
            <a:r>
              <a:rPr lang="en-US" sz="1800" b="0" i="0" u="none" dirty="0" smtClean="0">
                <a:solidFill>
                  <a:schemeClr val="accent1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en-US" sz="1800" b="0" i="0" u="none" dirty="0">
                <a:solidFill>
                  <a:schemeClr val="accent1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r>
              <a:rPr lang="en-US" sz="3200" b="1" i="0" u="none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</a:p>
        </p:txBody>
      </p:sp>
      <p:pic>
        <p:nvPicPr>
          <p:cNvPr id="207" name="Shape 207" descr="4-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638" y="1484312"/>
            <a:ext cx="3456000" cy="27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Shape 208"/>
          <p:cNvSpPr txBox="1"/>
          <p:nvPr/>
        </p:nvSpPr>
        <p:spPr>
          <a:xfrm>
            <a:off x="323850" y="1628775"/>
            <a:ext cx="1727100" cy="5175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400" b="1" i="1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Личинки ручейника</a:t>
            </a:r>
            <a:r>
              <a:rPr lang="en-US" sz="14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sp>
        <p:nvSpPr>
          <p:cNvPr id="209" name="Shape 209"/>
          <p:cNvSpPr txBox="1"/>
          <p:nvPr/>
        </p:nvSpPr>
        <p:spPr>
          <a:xfrm>
            <a:off x="3851275" y="1484312"/>
            <a:ext cx="4824300" cy="2859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Фотосинтезирующие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растения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здесь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не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могут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существовать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Нижние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слои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воды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вследствие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слабого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перемешивания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остаются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холодными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и 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содержат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мало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кислорода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</a:p>
          <a:p>
            <a:pPr marL="0" marR="0" lvl="0" indent="0" algn="just" rtl="0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Особые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условия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создаются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и в 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толще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воды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открытых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участков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водоема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Она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заселена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массой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мельчайших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растительных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и 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животных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организмов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которые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сосредоточены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в 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верхних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более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прогреваемых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и 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хорошо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освещаемых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слоях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1" i="1" u="none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воды</a:t>
            </a:r>
            <a:r>
              <a:rPr lang="en-US" sz="1800" b="1" i="1" u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</a:p>
        </p:txBody>
      </p:sp>
      <p:sp>
        <p:nvSpPr>
          <p:cNvPr id="210" name="Shape 210"/>
          <p:cNvSpPr txBox="1"/>
          <p:nvPr/>
        </p:nvSpPr>
        <p:spPr>
          <a:xfrm>
            <a:off x="0" y="4305337"/>
            <a:ext cx="8675700" cy="25052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Здесь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развиваются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различные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микроскопические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водоросли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водорослями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и 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бактериями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питаются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многочисленные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простейшие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 —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инфузории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, а 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также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коловратки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и 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ракообразные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Весь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этот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комплекс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мелких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взвешенных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в 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воде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организмов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называют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планктоном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. В 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круговороте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веществ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и в 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жизни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водоема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планктону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принадлежит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очень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важная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роль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. В 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планктоне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основную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роль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играют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автотрофы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так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как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они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образуют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органику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которой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потом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питается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вся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экосистема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Важнейшая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характеристика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фитопланктона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— 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продукция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так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как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от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неё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зависят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все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гетеротрофы</a:t>
            </a:r>
            <a:r>
              <a:rPr lang="en-US" sz="1600" b="1" i="0" u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змятежность">
  <a:themeElements>
    <a:clrScheme name="">
      <a:dk1>
        <a:srgbClr val="333333"/>
      </a:dk1>
      <a:lt1>
        <a:srgbClr val="A9BDA9"/>
      </a:lt1>
      <a:dk2>
        <a:srgbClr val="004C2B"/>
      </a:dk2>
      <a:lt2>
        <a:srgbClr val="578963"/>
      </a:lt2>
      <a:accent1>
        <a:srgbClr val="FFCCCC"/>
      </a:accent1>
      <a:accent2>
        <a:srgbClr val="B3E1B3"/>
      </a:accent2>
      <a:accent3>
        <a:srgbClr val="D1DBD1"/>
      </a:accent3>
      <a:accent4>
        <a:srgbClr val="2A2A2A"/>
      </a:accent4>
      <a:accent5>
        <a:srgbClr val="FFE2E2"/>
      </a:accent5>
      <a:accent6>
        <a:srgbClr val="A2CCA2"/>
      </a:accent6>
      <a:hlink>
        <a:srgbClr val="BDD7E5"/>
      </a:hlink>
      <a:folHlink>
        <a:srgbClr val="D2AAD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190</Words>
  <Application>Microsoft Office PowerPoint</Application>
  <PresentationFormat>Экран (4:3)</PresentationFormat>
  <Paragraphs>54</Paragraphs>
  <Slides>9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Times New Roman</vt:lpstr>
      <vt:lpstr>Безмятежность</vt:lpstr>
      <vt:lpstr>Биоценоз водоема  </vt:lpstr>
      <vt:lpstr>Презентация PowerPoint</vt:lpstr>
      <vt:lpstr>Презентация PowerPoint</vt:lpstr>
      <vt:lpstr>Биоценоз пресного водоема</vt:lpstr>
      <vt:lpstr>Гетеротрофные организмы</vt:lpstr>
      <vt:lpstr>Гетеротрофные организмы</vt:lpstr>
      <vt:lpstr>Гетеротрофные организмы</vt:lpstr>
      <vt:lpstr>Гетеротрофные организмы</vt:lpstr>
      <vt:lpstr>Гетеротрофные организмы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Биоценоз водоема  </dc:title>
  <cp:lastModifiedBy>Romafast</cp:lastModifiedBy>
  <cp:revision>3</cp:revision>
  <dcterms:modified xsi:type="dcterms:W3CDTF">2022-03-16T16:06:47Z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