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9" d="100"/>
          <a:sy n="59" d="100"/>
        </p:scale>
        <p:origin x="115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428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51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912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612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30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481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8894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807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71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542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08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9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089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252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1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034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34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F2E2-9B09-4E24-8C55-F614C0746C3C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FAECF-F3D7-4916-A660-D1963ECFE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570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5949" y="2671763"/>
            <a:ext cx="9158289" cy="2114550"/>
          </a:xfrm>
        </p:spPr>
        <p:txBody>
          <a:bodyPr>
            <a:normAutofit/>
          </a:bodyPr>
          <a:lstStyle/>
          <a:p>
            <a:r>
              <a:rPr lang="ru-RU" dirty="0" smtClean="0"/>
              <a:t>Жизнь крепостного крестьянина в 17в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94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6363" y="200024"/>
            <a:ext cx="6743700" cy="6257925"/>
          </a:xfrm>
        </p:spPr>
        <p:txBody>
          <a:bodyPr>
            <a:noAutofit/>
          </a:bodyPr>
          <a:lstStyle/>
          <a:p>
            <a:r>
              <a:rPr lang="ru-RU" sz="2200" b="1" dirty="0"/>
              <a:t>Шесть дней в неделю крепостные крестьяне вынуждены были работать на помещика. Отсутствие времени и денег определяло их простой быт. По воскресеньям и праздникам они были вынуждены работать на собственных земельных участках, чтобы хоть как- то обеспечить пищей свою семью, в которой зачастую было до 10 детей. Основными развлечениями крестьян были массовые игры и хороводы по большим праздникам и прогулки на природе. Еда была довольно скудной - похлебка, щи и мучные изделия. Крестьянские дети не получали образования и в будущем повторяли жизненный путь своих родителей.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405" y="609600"/>
            <a:ext cx="3871913" cy="51841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9685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24643" y="-277586"/>
            <a:ext cx="8868457" cy="1406299"/>
          </a:xfrm>
        </p:spPr>
        <p:txBody>
          <a:bodyPr/>
          <a:lstStyle/>
          <a:p>
            <a:r>
              <a:rPr lang="ru-RU" dirty="0" smtClean="0"/>
              <a:t>Образ жизнь крестьян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92486" y="587829"/>
            <a:ext cx="6999514" cy="4027035"/>
          </a:xfrm>
        </p:spPr>
        <p:txBody>
          <a:bodyPr>
            <a:noAutofit/>
          </a:bodyPr>
          <a:lstStyle/>
          <a:p>
            <a:r>
              <a:rPr lang="ru-RU" sz="2200" b="1" dirty="0"/>
              <a:t>Основная обязанность крепостных – </a:t>
            </a:r>
            <a:r>
              <a:rPr lang="ru-RU" sz="2200" b="1" dirty="0" smtClean="0"/>
              <a:t>отработк</a:t>
            </a:r>
            <a:r>
              <a:rPr lang="ru-RU" sz="2200" b="1" dirty="0"/>
              <a:t>а</a:t>
            </a:r>
            <a:r>
              <a:rPr lang="ru-RU" sz="2200" b="1" dirty="0" smtClean="0"/>
              <a:t> </a:t>
            </a:r>
            <a:r>
              <a:rPr lang="ru-RU" sz="2200" b="1" dirty="0"/>
              <a:t>3-5 дней в неделю они выполняли различные работы для своих хозяев: возделывали поля, строили дома, исполняли роль прислуги. Остальное время они тратили на собственное хозяйство. Вторая обязанность – уплата </a:t>
            </a:r>
            <a:r>
              <a:rPr lang="ru-RU" sz="2200" b="1" dirty="0" smtClean="0"/>
              <a:t>дани</a:t>
            </a:r>
            <a:r>
              <a:rPr lang="ru-RU" sz="2200" b="1" dirty="0"/>
              <a:t>. Крестьяне отдавали его либо в натуральной форме (урожаем), либо деньгами. Количество дней барщины и величину оброка устанавливал помещик на свое усмотрение. По церковным правилам праздничные дни следовало посвящать благочестивым делам и религиозным обрядам. Работать в праздничные дни считалось грехом. Однако беднота работала и по праздникам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13323"/>
            <a:ext cx="4601431" cy="33694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54572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48581" y="-928688"/>
            <a:ext cx="12816137" cy="2864609"/>
          </a:xfrm>
        </p:spPr>
        <p:txBody>
          <a:bodyPr/>
          <a:lstStyle/>
          <a:p>
            <a:r>
              <a:rPr lang="ru-RU" dirty="0" smtClean="0"/>
              <a:t>Черносошные крестьяне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0994" y="1935920"/>
            <a:ext cx="6636563" cy="3855279"/>
          </a:xfrm>
        </p:spPr>
        <p:txBody>
          <a:bodyPr/>
          <a:lstStyle/>
          <a:p>
            <a:r>
              <a:rPr lang="ru-RU" b="1" dirty="0"/>
              <a:t>Черносошные крестьяне. Черносошные крестьяне — категория тяглых людей в России </a:t>
            </a:r>
            <a:r>
              <a:rPr lang="ru-RU" b="1" dirty="0" smtClean="0"/>
              <a:t>в 15-17 веках</a:t>
            </a:r>
            <a:r>
              <a:rPr lang="ru-RU" b="1" dirty="0"/>
              <a:t>. В отличие от крепостных крестьян, черносошные крестьяне не были лично зависимыми, а потому несли тягло не в пользу помещиков, а в пользу Российского государства.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103" y="1064526"/>
            <a:ext cx="2294143" cy="5281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4805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71963" y="-828674"/>
            <a:ext cx="15539519" cy="2764596"/>
          </a:xfrm>
        </p:spPr>
        <p:txBody>
          <a:bodyPr/>
          <a:lstStyle/>
          <a:p>
            <a:r>
              <a:rPr lang="ru-RU" dirty="0" smtClean="0"/>
              <a:t>ДВОРЦОВЫЕ КРЕСТЬЯНЕ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00" y="2188028"/>
            <a:ext cx="5323957" cy="3603171"/>
          </a:xfrm>
        </p:spPr>
        <p:txBody>
          <a:bodyPr/>
          <a:lstStyle/>
          <a:p>
            <a:r>
              <a:rPr lang="ru-RU" sz="2500" b="1" dirty="0"/>
              <a:t>Феодально-зависимые крестьяне в России, принадлежавшие лично царю и членам царской фамилии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94" y="1669284"/>
            <a:ext cx="4838020" cy="35105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967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190</TotalTime>
  <Words>255</Words>
  <Application>Microsoft Office PowerPoint</Application>
  <PresentationFormat>Широкоэкранный</PresentationFormat>
  <Paragraphs>10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Rockwell</vt:lpstr>
      <vt:lpstr>Damask</vt:lpstr>
      <vt:lpstr>Жизнь крепостного крестьянина в 17в</vt:lpstr>
      <vt:lpstr>     </vt:lpstr>
      <vt:lpstr>Образ жизнь крестьян</vt:lpstr>
      <vt:lpstr>Черносошные крестьяне </vt:lpstr>
      <vt:lpstr>ДВОРЦОВЫЕ КРЕСТЬЯНЕ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крепостного крестьянина в 17в</dc:title>
  <dc:creator>Romafast</dc:creator>
  <cp:lastModifiedBy>Romafast</cp:lastModifiedBy>
  <cp:revision>4</cp:revision>
  <dcterms:created xsi:type="dcterms:W3CDTF">2022-04-15T14:07:24Z</dcterms:created>
  <dcterms:modified xsi:type="dcterms:W3CDTF">2022-04-15T17:18:18Z</dcterms:modified>
</cp:coreProperties>
</file>