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63" r:id="rId6"/>
    <p:sldId id="259" r:id="rId7"/>
    <p:sldId id="260" r:id="rId8"/>
    <p:sldId id="261" r:id="rId9"/>
    <p:sldId id="262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F909516-3718-4061-88A5-A68E0B6517E1}">
          <p14:sldIdLst>
            <p14:sldId id="256"/>
            <p14:sldId id="257"/>
            <p14:sldId id="266"/>
            <p14:sldId id="258"/>
            <p14:sldId id="263"/>
            <p14:sldId id="259"/>
            <p14:sldId id="260"/>
            <p14:sldId id="261"/>
            <p14:sldId id="262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7C61E-B5B4-4C4D-A0C7-29608BA93EDF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0DF49-DD3B-487D-A6DA-9357C4E8D10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04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678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351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8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302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162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404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946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2133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198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384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508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227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271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493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23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85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E0E6D-6D5F-46F8-8319-35147F79E243}" type="datetimeFigureOut">
              <a:rPr lang="ru-RU" smtClean="0"/>
              <a:t>04.04.2022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1307F-DDA8-471C-B6B3-E92F719E09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5613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8645" y="2514601"/>
            <a:ext cx="7865811" cy="1371600"/>
          </a:xfrm>
        </p:spPr>
        <p:txBody>
          <a:bodyPr/>
          <a:lstStyle/>
          <a:p>
            <a:r>
              <a:rPr lang="ru-RU" sz="5000" b="1" i="1" dirty="0" smtClean="0"/>
              <a:t>Реклама продукции</a:t>
            </a:r>
            <a:endParaRPr lang="ru-RU" sz="5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10421066" cy="978061"/>
          </a:xfrm>
        </p:spPr>
        <p:txBody>
          <a:bodyPr>
            <a:normAutofit/>
          </a:bodyPr>
          <a:lstStyle/>
          <a:p>
            <a:r>
              <a:rPr lang="ru-RU" sz="3200" b="1" i="1" dirty="0"/>
              <a:t>Напиток газированный </a:t>
            </a:r>
            <a:r>
              <a:rPr lang="en-US" sz="3200" b="1" i="1" dirty="0"/>
              <a:t>Coca-cola</a:t>
            </a:r>
            <a:endParaRPr lang="ru-RU" sz="32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6755" y="586014"/>
            <a:ext cx="381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38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9000">
        <p15:prstTrans prst="curtains"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55183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13" y="214312"/>
            <a:ext cx="6300787" cy="630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056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9250">
        <p15:prstTrans prst="curtains"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99" y="165167"/>
            <a:ext cx="6019801" cy="658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34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Информация о компании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15" y="2336873"/>
            <a:ext cx="10076468" cy="35993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/>
              <a:t>Напиток «Кока-Кола» был изобретён в Атланте (штат Джорджия, США) 8 мая 1886 года. Его изобрёл фармацевт Джон Стит Пембертон, бывший офицер американской Армии конфедерации. Название для нового напитка придумал бухгалтер Пембертона Фрэнк Робинсон, который, также владея каллиграфией, и написал слова «Coca-Cola» красивыми фигурными буквами, до сих пор являющимися логотипом напитка.</a:t>
            </a:r>
          </a:p>
        </p:txBody>
      </p:sp>
    </p:spTree>
    <p:extLst>
      <p:ext uri="{BB962C8B-B14F-4D97-AF65-F5344CB8AC3E}">
        <p14:creationId xmlns:p14="http://schemas.microsoft.com/office/powerpoint/2010/main" val="400644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Этапы развития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163" y="2200275"/>
            <a:ext cx="10137019" cy="373591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800" b="1" dirty="0"/>
              <a:t>С 1894 года </a:t>
            </a:r>
            <a:r>
              <a:rPr lang="en-US" sz="2800" b="1" dirty="0" err="1" smtClean="0"/>
              <a:t>coca-cola</a:t>
            </a:r>
            <a:r>
              <a:rPr lang="ru-RU" sz="2800" b="1" dirty="0" smtClean="0"/>
              <a:t> </a:t>
            </a:r>
            <a:r>
              <a:rPr lang="ru-RU" sz="2800" b="1" dirty="0"/>
              <a:t>продавалась в бутылках, а с 1955 года в банках. Этапы большого пути: 1886 – изобретение напитка 1888 – продажа дела ирландскому эмигранту </a:t>
            </a:r>
            <a:r>
              <a:rPr lang="ru-RU" sz="2800" b="1" dirty="0" err="1"/>
              <a:t>Эйсу</a:t>
            </a:r>
            <a:r>
              <a:rPr lang="ru-RU" sz="2800" b="1" dirty="0"/>
              <a:t> </a:t>
            </a:r>
            <a:r>
              <a:rPr lang="ru-RU" sz="2800" b="1" dirty="0" err="1"/>
              <a:t>Кэндлеру</a:t>
            </a:r>
            <a:r>
              <a:rPr lang="ru-RU" sz="2800" b="1" dirty="0"/>
              <a:t>, который начинает агрессивную рекламную компанию 1893 – регистрация торгового знака 1894 – розлив в бутылки 1920 – первый завод в Европе 1922 – создание упаковки из 6 бутылок 1928 – </a:t>
            </a:r>
            <a:r>
              <a:rPr lang="ru-RU" sz="2800" b="1" dirty="0" smtClean="0"/>
              <a:t>“</a:t>
            </a:r>
            <a:r>
              <a:rPr lang="en-US" sz="2800" b="1" dirty="0" err="1" smtClean="0"/>
              <a:t>coca-cola</a:t>
            </a:r>
            <a:r>
              <a:rPr lang="ru-RU" sz="2800" b="1" dirty="0" smtClean="0"/>
              <a:t>" </a:t>
            </a:r>
            <a:r>
              <a:rPr lang="ru-RU" sz="2800" b="1" dirty="0"/>
              <a:t>на Олимпиаде в Амстердаме 1960 – появление жестяной банки 1977 – появление двухлитровых пластиковых бутылок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3267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Бутылка </a:t>
            </a:r>
            <a:r>
              <a:rPr lang="en-US" b="1" dirty="0" smtClean="0"/>
              <a:t>coca-cola</a:t>
            </a:r>
            <a:r>
              <a:rPr lang="en-US" b="1" dirty="0"/>
              <a:t> </a:t>
            </a:r>
            <a:r>
              <a:rPr lang="ru-RU" b="1" dirty="0" smtClean="0"/>
              <a:t>разных лет 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321" y="2336872"/>
            <a:ext cx="10582765" cy="373485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603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Слоган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496457"/>
            <a:ext cx="9613861" cy="288993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Обеденный перерыв может быть более </a:t>
            </a:r>
            <a:r>
              <a:rPr lang="ru-RU" sz="4000" b="1" dirty="0" err="1"/>
              <a:t>интересным,чем</a:t>
            </a:r>
            <a:r>
              <a:rPr lang="ru-RU" sz="4000" b="1" dirty="0"/>
              <a:t> просто время для </a:t>
            </a:r>
            <a:r>
              <a:rPr lang="ru-RU" sz="4000" b="1" dirty="0" err="1"/>
              <a:t>еды.Добавьте</a:t>
            </a:r>
            <a:r>
              <a:rPr lang="ru-RU" sz="4000" b="1" dirty="0"/>
              <a:t> охлажденную </a:t>
            </a:r>
            <a:r>
              <a:rPr lang="ru-RU" sz="4000" b="1" dirty="0" err="1"/>
              <a:t>coca-cola</a:t>
            </a:r>
            <a:r>
              <a:rPr lang="ru-RU" sz="4000" b="1" dirty="0"/>
              <a:t> и наслаждайтесь </a:t>
            </a:r>
            <a:r>
              <a:rPr lang="ru-RU" sz="4000" b="1" dirty="0" err="1"/>
              <a:t>паузой,которая</a:t>
            </a:r>
            <a:r>
              <a:rPr lang="ru-RU" sz="4000" b="1" dirty="0"/>
              <a:t> </a:t>
            </a:r>
            <a:r>
              <a:rPr lang="ru-RU" sz="4000" b="1" dirty="0" err="1"/>
              <a:t>освежа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88010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употреблять</a:t>
            </a:r>
            <a:r>
              <a:rPr lang="en-US" b="1" dirty="0" smtClean="0"/>
              <a:t> </a:t>
            </a:r>
            <a:r>
              <a:rPr lang="ru-RU" b="1" dirty="0" smtClean="0"/>
              <a:t>напиток </a:t>
            </a:r>
            <a:r>
              <a:rPr lang="en-US" b="1" dirty="0" smtClean="0"/>
              <a:t>coca-cola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2336873"/>
            <a:ext cx="9613860" cy="333821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500" b="1" dirty="0"/>
              <a:t>Газировка необходимо </a:t>
            </a:r>
            <a:r>
              <a:rPr lang="ru-RU" sz="3500" b="1" dirty="0" smtClean="0"/>
              <a:t>охладить.</a:t>
            </a:r>
          </a:p>
          <a:p>
            <a:r>
              <a:rPr lang="ru-RU" sz="3500" b="1" dirty="0" smtClean="0"/>
              <a:t>Открутить крышку . Выпустить газ</a:t>
            </a:r>
            <a:endParaRPr lang="ru-RU" sz="3500" b="1" dirty="0"/>
          </a:p>
          <a:p>
            <a:r>
              <a:rPr lang="ru-RU" sz="3500" b="1" dirty="0"/>
              <a:t>Пить маленькими глотками или с помощью </a:t>
            </a:r>
            <a:r>
              <a:rPr lang="ru-RU" sz="3500" b="1" dirty="0" smtClean="0"/>
              <a:t>трубочки</a:t>
            </a:r>
            <a:endParaRPr lang="ru-RU" sz="3500" b="1" dirty="0"/>
          </a:p>
          <a:p>
            <a:r>
              <a:rPr lang="ru-RU" sz="3500" b="1" dirty="0"/>
              <a:t>Не смешивать с алкогольными напитками и лекарственными препаратами</a:t>
            </a:r>
          </a:p>
        </p:txBody>
      </p:sp>
    </p:spTree>
    <p:extLst>
      <p:ext uri="{BB962C8B-B14F-4D97-AF65-F5344CB8AC3E}">
        <p14:creationId xmlns:p14="http://schemas.microsoft.com/office/powerpoint/2010/main" val="2024327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Отзывы покупателей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53" y="3782936"/>
            <a:ext cx="2777586" cy="20060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5" y="3017702"/>
            <a:ext cx="3593122" cy="187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21" y="2496567"/>
            <a:ext cx="3499053" cy="10422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146" y="5243512"/>
            <a:ext cx="7685757" cy="10909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089" y="2122199"/>
            <a:ext cx="3777707" cy="141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16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Польза напитка </a:t>
            </a:r>
            <a:r>
              <a:rPr lang="en-US" b="1" dirty="0" smtClean="0"/>
              <a:t>coca-cola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2336873"/>
            <a:ext cx="11350171" cy="35993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000" b="1" dirty="0" err="1" smtClean="0"/>
              <a:t>Coca-cola</a:t>
            </a:r>
            <a:r>
              <a:rPr lang="ru-RU" sz="3000" b="1" dirty="0" smtClean="0"/>
              <a:t> </a:t>
            </a:r>
            <a:r>
              <a:rPr lang="ru-RU" sz="3000" b="1" dirty="0"/>
              <a:t>содержит известный алкалоид кофеин, который стимулирует мышечную активность, помогает при умственном и физическом переутомлении, усиливает работоспособность, способствует умственной концентрации. Это вещество традиционно рекомендуется атлетам как средство, повышающее выносливость и помогающее организму восстанавливаться при тяжёлых физических нагрузках.</a:t>
            </a:r>
          </a:p>
        </p:txBody>
      </p:sp>
    </p:spTree>
    <p:extLst>
      <p:ext uri="{BB962C8B-B14F-4D97-AF65-F5344CB8AC3E}">
        <p14:creationId xmlns:p14="http://schemas.microsoft.com/office/powerpoint/2010/main" val="87809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Вкус напитка </a:t>
            </a:r>
            <a:r>
              <a:rPr lang="en-US" b="1" dirty="0" smtClean="0"/>
              <a:t>coca-cola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539999"/>
            <a:ext cx="9613861" cy="339618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/>
              <a:t>У </a:t>
            </a:r>
            <a:r>
              <a:rPr lang="en-US" sz="3200" b="1" dirty="0" err="1" smtClean="0"/>
              <a:t>coca-cola</a:t>
            </a:r>
            <a:r>
              <a:rPr lang="ru-RU" sz="3200" b="1" dirty="0" smtClean="0"/>
              <a:t> </a:t>
            </a:r>
            <a:r>
              <a:rPr lang="ru-RU" sz="3200" b="1" dirty="0"/>
              <a:t>вкус с выраженной сладостью, нотками лимона, ванили, гвоздики. При ее употреблении во рту ощущается приятное покалывание. Как это пить. Кока-колу употребляют охлажденной. Часто ей запивают гамбургеры, чипсы, наггетсы, пиццу и другой фаст-фуд</a:t>
            </a:r>
            <a:r>
              <a:rPr lang="ru-RU" sz="35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0478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276</TotalTime>
  <Words>303</Words>
  <Application>Microsoft Office PowerPoint</Application>
  <PresentationFormat>Широкоэкранный</PresentationFormat>
  <Paragraphs>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Trebuchet MS</vt:lpstr>
      <vt:lpstr>Берлин</vt:lpstr>
      <vt:lpstr>Реклама продукции</vt:lpstr>
      <vt:lpstr>Информация о компании </vt:lpstr>
      <vt:lpstr>Этапы развития </vt:lpstr>
      <vt:lpstr>Бутылка coca-cola разных лет </vt:lpstr>
      <vt:lpstr>Слоган</vt:lpstr>
      <vt:lpstr>Как употреблять напиток coca-cola</vt:lpstr>
      <vt:lpstr>Отзывы покупателей </vt:lpstr>
      <vt:lpstr>Польза напитка coca-cola</vt:lpstr>
      <vt:lpstr>Вкус напитка coca-cola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Реклама продукции</dc:title>
  <dc:creator>Romafast</dc:creator>
  <cp:lastModifiedBy>Romafast</cp:lastModifiedBy>
  <cp:revision>13</cp:revision>
  <dcterms:created xsi:type="dcterms:W3CDTF">2022-03-31T13:25:08Z</dcterms:created>
  <dcterms:modified xsi:type="dcterms:W3CDTF">2022-04-04T14:30:15Z</dcterms:modified>
  <cp:contentStatus/>
</cp:coreProperties>
</file>