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533" r:id="rId16"/>
    <p:sldId id="537" r:id="rId17"/>
    <p:sldId id="543" r:id="rId18"/>
    <p:sldId id="540" r:id="rId19"/>
    <p:sldId id="536" r:id="rId20"/>
    <p:sldId id="535" r:id="rId21"/>
    <p:sldId id="539" r:id="rId22"/>
    <p:sldId id="541" r:id="rId23"/>
    <p:sldId id="534" r:id="rId24"/>
    <p:sldId id="538" r:id="rId25"/>
    <p:sldId id="542" r:id="rId26"/>
    <p:sldId id="544" r:id="rId27"/>
    <p:sldId id="545" r:id="rId28"/>
    <p:sldId id="547" r:id="rId29"/>
    <p:sldId id="546" r:id="rId30"/>
    <p:sldId id="548" r:id="rId31"/>
    <p:sldId id="551" r:id="rId32"/>
    <p:sldId id="552" r:id="rId33"/>
    <p:sldId id="554" r:id="rId34"/>
    <p:sldId id="558" r:id="rId35"/>
    <p:sldId id="559" r:id="rId36"/>
    <p:sldId id="555" r:id="rId37"/>
    <p:sldId id="557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097"/>
    <p:restoredTop sz="94676"/>
  </p:normalViewPr>
  <p:slideViewPr>
    <p:cSldViewPr snapToGrid="0" snapToObjects="1">
      <p:cViewPr varScale="1">
        <p:scale>
          <a:sx n="28" d="100"/>
          <a:sy n="28" d="100"/>
        </p:scale>
        <p:origin x="184" y="1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5C6932-8E38-9141-AEA0-1CE00EE6CA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6EE88F-43D7-3342-A65E-F6722FE416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9EC66C-E97A-4841-85D1-715349652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78B9A3-B130-D942-B545-D60409B2C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0E9A38-33F3-5E40-B324-0648635F4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83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CD982-D840-F744-B21E-969E71366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6CB8EB-7B7A-384C-9C7A-5D67A30A5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362D97-FD24-2243-AE3B-EE902690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0CFF4-9D40-0945-8F4E-7D9084928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22ED5D-AF1C-174A-A1ED-385DC3F4B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825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EB508F2-B7D7-D448-AD58-1718CB7C7C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4E419A-4302-DA42-B3B1-9CE6F9991E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E54848-3E1C-4E47-AC53-DCBC58B1F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68FF34-6A30-2845-A37B-06B78A472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A15A-1570-804D-BC81-C8766D02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95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81E82-D934-C649-A656-7CBAB1175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FCB2BC-B139-8B46-AB15-56A7494A8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69E4B3-1B0F-0845-95A8-217A63652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00FC5B-EE03-D14D-A007-C6C44BBC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82BE67-17D4-2840-BD5B-55E140B28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06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30D36E-F579-C949-BBCB-D0E2EA9E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3F944E-CCA0-724C-83E8-8426DF764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ED68-FA67-F947-8A00-0B659670B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144288-C14B-6047-9190-E2DA5B88B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7B0BBE-026D-3242-9EDE-CCB03FE0D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686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03C39-211B-084A-9DA2-5F5D44D1E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65877F-CFC5-AB48-A07B-01BE52978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22669C-2446-384D-8595-CE19F575EA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CFE333-298F-BC42-A889-7E04046FB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43CD44-D9AE-634B-B724-779EEA309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54BB7F-BB0D-A14F-903F-D68B35D9B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301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34DAD-5E57-B748-9BDB-150949303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F7A4FB-01E6-3046-8150-E04F91F38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122360-D21A-E342-B082-094D62E4C1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A2E198C-B359-BF42-A743-8071632AF2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5E1B9BC-B11C-2147-9421-F6F647C1B8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EDD34F7-A4F2-E248-BC50-3EB625ACB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A44A43-08D4-BD43-8C56-CABFF2607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9455629-E56E-3943-8753-26B425FCD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87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467082-D5B7-064B-A638-21C9574F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EC51AF3-7B89-1A48-B29A-DDFA809E7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321C5E9-054E-7D41-BDAD-6404C6B55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A25E38B-AA8D-3B4E-8CDA-A9693BC4A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12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E0BA1AD-7E22-344A-913E-379094A2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306593-DFCF-D846-852F-A4D9F7639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79380E3-9294-B74B-901D-AF5EFDB58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76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350FF-0978-C14A-83E1-241956E5E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839C68-CF7A-C54A-B416-833FDC3A9B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5B9327-9681-0F41-B5C1-F84AE78C5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50BF71-42F8-2545-BB71-67773B96A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922640-28AC-B744-861A-66D55A48E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16A9AC-A544-6D4B-85FF-5AED5DD1D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490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C61ED-A3B6-7F42-BE24-EAFE92438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6E06AA2-3CB8-684E-8596-3D64E920DD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AD223A4-637B-3946-AF59-267B3A752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7106D2-F489-D34C-B0D5-7AFB8933D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90B70A-0C1E-7142-962C-4290B7274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471DD03-95FD-8C4A-8843-B9162B131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345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6B9016-E6D3-8548-8429-69E3F7175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3DD191-B6FF-204B-948A-D859AE590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BE292-1770-A847-BD47-2DDB8C89D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421B0-03F5-6C44-A19B-113C683EC16C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392161-7914-B148-8C28-E090C18539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B00786-6E53-474C-A74B-399179123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57C28-49D0-B149-8DAE-2314AE2EF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25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5D2E93-3882-EE40-BA82-7C1C6A06A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188" y="585248"/>
            <a:ext cx="7988300" cy="59076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000" dirty="0"/>
              <a:t>kangaroo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46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000" dirty="0"/>
              <a:t>penguin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A07179-398E-5F4B-BB94-A3649E5ACE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168" y="0"/>
            <a:ext cx="546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1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9600" dirty="0"/>
              <a:t>cage</a:t>
            </a:r>
            <a:endParaRPr lang="ru-RU" sz="9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E5C423-E073-2543-9BB8-EE49B904C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0" y="679450"/>
            <a:ext cx="6184900" cy="54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7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D580A39-D4FA-AE4B-B73C-CC7DDD0E3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6858000"/>
          </a:xfrm>
        </p:spPr>
        <p:txBody>
          <a:bodyPr numCol="2" anchor="ctr">
            <a:normAutofit fontScale="92500" lnSpcReduction="20000"/>
          </a:bodyPr>
          <a:lstStyle/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Be_r</a:t>
            </a:r>
            <a:endParaRPr lang="en-GB" sz="5400" dirty="0"/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B_t</a:t>
            </a:r>
            <a:endParaRPr lang="en-GB" sz="5400" dirty="0"/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P_r_o</a:t>
            </a:r>
            <a:r>
              <a:rPr lang="en-GB" sz="5400" dirty="0"/>
              <a:t>_</a:t>
            </a:r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/>
              <a:t>_</a:t>
            </a:r>
            <a:r>
              <a:rPr lang="en-GB" sz="5400" dirty="0" err="1"/>
              <a:t>ab_it</a:t>
            </a:r>
            <a:endParaRPr lang="en-GB" sz="5400" dirty="0"/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P_nd</a:t>
            </a:r>
            <a:r>
              <a:rPr lang="en-GB" sz="5400" dirty="0"/>
              <a:t>_</a:t>
            </a:r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/>
              <a:t>_</a:t>
            </a:r>
            <a:r>
              <a:rPr lang="en-GB" sz="5400" dirty="0" err="1"/>
              <a:t>ha_e</a:t>
            </a:r>
            <a:endParaRPr lang="en-GB" sz="5400" dirty="0"/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Do_p_in</a:t>
            </a:r>
            <a:endParaRPr lang="en-GB" sz="5400" dirty="0"/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Kan_ar</a:t>
            </a:r>
            <a:r>
              <a:rPr lang="en-GB" sz="5400" dirty="0"/>
              <a:t>_ _</a:t>
            </a:r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Pe_g_i</a:t>
            </a:r>
            <a:r>
              <a:rPr lang="en-GB" sz="5400" dirty="0"/>
              <a:t>_</a:t>
            </a:r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L_o</a:t>
            </a:r>
            <a:r>
              <a:rPr lang="en-GB" sz="5400" dirty="0"/>
              <a:t>_</a:t>
            </a:r>
          </a:p>
          <a:p>
            <a:pPr marL="914400" indent="-914400">
              <a:lnSpc>
                <a:spcPct val="150000"/>
              </a:lnSpc>
              <a:buFont typeface="+mj-lt"/>
              <a:buAutoNum type="arabicPeriod"/>
            </a:pPr>
            <a:r>
              <a:rPr lang="en-GB" sz="5400" dirty="0" err="1"/>
              <a:t>C_ge</a:t>
            </a:r>
            <a:endParaRPr lang="en-GB" sz="5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80B4E2-397E-BB41-806F-A409B1D4E87C}"/>
              </a:ext>
            </a:extLst>
          </p:cNvPr>
          <p:cNvSpPr/>
          <p:nvPr/>
        </p:nvSpPr>
        <p:spPr>
          <a:xfrm>
            <a:off x="2475243" y="490330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a</a:t>
            </a:r>
            <a:endParaRPr lang="ru-RU" sz="32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81459C-8B71-8D43-9599-1AF617EE8BD9}"/>
              </a:ext>
            </a:extLst>
          </p:cNvPr>
          <p:cNvSpPr/>
          <p:nvPr/>
        </p:nvSpPr>
        <p:spPr>
          <a:xfrm>
            <a:off x="2177869" y="1583635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a</a:t>
            </a:r>
            <a:endParaRPr lang="ru-RU" sz="32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4DDB51-7161-B642-8563-5C043DDD1B71}"/>
              </a:ext>
            </a:extLst>
          </p:cNvPr>
          <p:cNvSpPr/>
          <p:nvPr/>
        </p:nvSpPr>
        <p:spPr>
          <a:xfrm>
            <a:off x="2177870" y="2695119"/>
            <a:ext cx="1280948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000" dirty="0" err="1"/>
              <a:t>arrot</a:t>
            </a:r>
            <a:endParaRPr lang="ru-RU" sz="40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49DC675-EC23-EE4D-B1F5-C02746BC44F0}"/>
              </a:ext>
            </a:extLst>
          </p:cNvPr>
          <p:cNvSpPr/>
          <p:nvPr/>
        </p:nvSpPr>
        <p:spPr>
          <a:xfrm>
            <a:off x="1803895" y="3846360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R</a:t>
            </a:r>
            <a:endParaRPr lang="ru-RU" sz="32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704F26C-0A28-9845-A94A-BA3134F60772}"/>
              </a:ext>
            </a:extLst>
          </p:cNvPr>
          <p:cNvSpPr/>
          <p:nvPr/>
        </p:nvSpPr>
        <p:spPr>
          <a:xfrm>
            <a:off x="2769590" y="3845127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b</a:t>
            </a:r>
            <a:endParaRPr lang="ru-RU" sz="32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AA13E05-9E80-024C-A9FA-F0844CAC8FB5}"/>
              </a:ext>
            </a:extLst>
          </p:cNvPr>
          <p:cNvSpPr/>
          <p:nvPr/>
        </p:nvSpPr>
        <p:spPr>
          <a:xfrm>
            <a:off x="2113064" y="4899908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a</a:t>
            </a:r>
            <a:endParaRPr lang="ru-RU" sz="32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573EC89-32AC-FF4D-B1C3-6FE644CAE6D5}"/>
              </a:ext>
            </a:extLst>
          </p:cNvPr>
          <p:cNvSpPr/>
          <p:nvPr/>
        </p:nvSpPr>
        <p:spPr>
          <a:xfrm>
            <a:off x="3155359" y="4899908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a</a:t>
            </a:r>
            <a:endParaRPr lang="ru-RU" sz="32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75C707-1AB6-3A4E-A63A-7245450307D3}"/>
              </a:ext>
            </a:extLst>
          </p:cNvPr>
          <p:cNvSpPr/>
          <p:nvPr/>
        </p:nvSpPr>
        <p:spPr>
          <a:xfrm>
            <a:off x="1790642" y="6051149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W</a:t>
            </a:r>
            <a:endParaRPr lang="ru-RU" sz="32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6936BD3-FF1A-834E-BD26-38B628A3A673}"/>
              </a:ext>
            </a:extLst>
          </p:cNvPr>
          <p:cNvSpPr/>
          <p:nvPr/>
        </p:nvSpPr>
        <p:spPr>
          <a:xfrm>
            <a:off x="2743084" y="6070178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l</a:t>
            </a:r>
            <a:endParaRPr lang="ru-RU" sz="32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AED7C7F-735B-B444-B1D6-8DD357B66A73}"/>
              </a:ext>
            </a:extLst>
          </p:cNvPr>
          <p:cNvSpPr/>
          <p:nvPr/>
        </p:nvSpPr>
        <p:spPr>
          <a:xfrm>
            <a:off x="7697399" y="528854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l</a:t>
            </a:r>
            <a:endParaRPr lang="ru-RU" sz="32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572569A-540C-0743-8336-587521477E39}"/>
              </a:ext>
            </a:extLst>
          </p:cNvPr>
          <p:cNvSpPr/>
          <p:nvPr/>
        </p:nvSpPr>
        <p:spPr>
          <a:xfrm>
            <a:off x="8333504" y="462593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h</a:t>
            </a:r>
            <a:endParaRPr lang="ru-RU" sz="32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7A25C78-BA24-2248-911E-17842C7F6D30}"/>
              </a:ext>
            </a:extLst>
          </p:cNvPr>
          <p:cNvSpPr/>
          <p:nvPr/>
        </p:nvSpPr>
        <p:spPr>
          <a:xfrm>
            <a:off x="7909433" y="1583635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g</a:t>
            </a:r>
            <a:endParaRPr lang="ru-RU" sz="32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161317E-4CBD-0F48-8F99-E1B67D6E60A0}"/>
              </a:ext>
            </a:extLst>
          </p:cNvPr>
          <p:cNvSpPr/>
          <p:nvPr/>
        </p:nvSpPr>
        <p:spPr>
          <a:xfrm>
            <a:off x="8852453" y="1583635"/>
            <a:ext cx="728870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err="1"/>
              <a:t>oo</a:t>
            </a:r>
            <a:endParaRPr lang="ru-RU" sz="32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0DB65FD-023B-B744-BB7C-71B3865ABB59}"/>
              </a:ext>
            </a:extLst>
          </p:cNvPr>
          <p:cNvSpPr/>
          <p:nvPr/>
        </p:nvSpPr>
        <p:spPr>
          <a:xfrm>
            <a:off x="7535459" y="2744431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n</a:t>
            </a:r>
            <a:endParaRPr lang="ru-RU" sz="320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17113AB-D53F-7843-9FBE-1AC01C92315B}"/>
              </a:ext>
            </a:extLst>
          </p:cNvPr>
          <p:cNvSpPr/>
          <p:nvPr/>
        </p:nvSpPr>
        <p:spPr>
          <a:xfrm>
            <a:off x="8270154" y="2695119"/>
            <a:ext cx="847342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err="1"/>
              <a:t>uin</a:t>
            </a:r>
            <a:endParaRPr lang="ru-RU" sz="320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96E4EDC-9315-7B42-8185-ACD6AF011267}"/>
              </a:ext>
            </a:extLst>
          </p:cNvPr>
          <p:cNvSpPr/>
          <p:nvPr/>
        </p:nvSpPr>
        <p:spPr>
          <a:xfrm>
            <a:off x="7296407" y="3845127"/>
            <a:ext cx="987000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ion</a:t>
            </a:r>
            <a:endParaRPr lang="ru-RU" sz="320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A07034B-80A1-564C-8282-F8BCEE52B8E9}"/>
              </a:ext>
            </a:extLst>
          </p:cNvPr>
          <p:cNvSpPr/>
          <p:nvPr/>
        </p:nvSpPr>
        <p:spPr>
          <a:xfrm>
            <a:off x="7323425" y="4960008"/>
            <a:ext cx="373974" cy="4348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a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4264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89AC71B-753C-AD4A-BA9E-257E7B5C9E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1149"/>
          <a:stretch/>
        </p:blipFill>
        <p:spPr>
          <a:xfrm>
            <a:off x="1258357" y="0"/>
            <a:ext cx="9675285" cy="6858000"/>
          </a:xfr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7CCBB3-B7DC-7346-B611-D813EAB16075}"/>
              </a:ext>
            </a:extLst>
          </p:cNvPr>
          <p:cNvSpPr/>
          <p:nvPr/>
        </p:nvSpPr>
        <p:spPr>
          <a:xfrm>
            <a:off x="1258357" y="1450428"/>
            <a:ext cx="2178526" cy="222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C3748CB-3064-794A-B030-CC4E0408D1A8}"/>
              </a:ext>
            </a:extLst>
          </p:cNvPr>
          <p:cNvSpPr/>
          <p:nvPr/>
        </p:nvSpPr>
        <p:spPr>
          <a:xfrm>
            <a:off x="8755116" y="3429000"/>
            <a:ext cx="2178526" cy="222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B3B1E9-C693-744A-BDC6-4B477EB8B540}"/>
              </a:ext>
            </a:extLst>
          </p:cNvPr>
          <p:cNvSpPr/>
          <p:nvPr/>
        </p:nvSpPr>
        <p:spPr>
          <a:xfrm>
            <a:off x="1319977" y="5123794"/>
            <a:ext cx="2178526" cy="1734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42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89AC71B-753C-AD4A-BA9E-257E7B5C9E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1794"/>
          <a:stretch/>
        </p:blipFill>
        <p:spPr>
          <a:xfrm>
            <a:off x="1530290" y="898635"/>
            <a:ext cx="9151273" cy="149772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CC4733-47AC-A147-859D-6F3BF1E53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363" y="2396359"/>
            <a:ext cx="9161200" cy="321616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4F437A-5A01-CB45-BC8E-2457187971E4}"/>
              </a:ext>
            </a:extLst>
          </p:cNvPr>
          <p:cNvSpPr/>
          <p:nvPr/>
        </p:nvSpPr>
        <p:spPr>
          <a:xfrm>
            <a:off x="8573898" y="409905"/>
            <a:ext cx="2178526" cy="222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9D71BD-3B34-ED43-A667-CCE406B5DEAF}"/>
              </a:ext>
            </a:extLst>
          </p:cNvPr>
          <p:cNvSpPr/>
          <p:nvPr/>
        </p:nvSpPr>
        <p:spPr>
          <a:xfrm>
            <a:off x="1439576" y="2238704"/>
            <a:ext cx="2178526" cy="222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CED9CEF-7DCA-9B41-B1F6-3278FC3C7D0B}"/>
              </a:ext>
            </a:extLst>
          </p:cNvPr>
          <p:cNvSpPr/>
          <p:nvPr/>
        </p:nvSpPr>
        <p:spPr>
          <a:xfrm>
            <a:off x="8573898" y="3894083"/>
            <a:ext cx="2178526" cy="222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63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0688"/>
            <a:ext cx="2910840" cy="1325563"/>
          </a:xfrm>
        </p:spPr>
        <p:txBody>
          <a:bodyPr/>
          <a:lstStyle/>
          <a:p>
            <a:r>
              <a:rPr lang="en-GB" dirty="0"/>
              <a:t>b) bat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bet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batt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2FCD7A-1CE6-8346-99D8-CF55BBDCB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93" y="365124"/>
            <a:ext cx="9126916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4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0688"/>
            <a:ext cx="2686396" cy="1325563"/>
          </a:xfrm>
        </p:spPr>
        <p:txBody>
          <a:bodyPr/>
          <a:lstStyle/>
          <a:p>
            <a:r>
              <a:rPr lang="en-GB" dirty="0"/>
              <a:t>b) penguin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pengin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pinguin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4D2CD1-0D38-2249-BC4F-4E294AF8B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19" b="91852" l="10000" r="90000">
                        <a14:foregroundMark x1="67791" y1="5093" x2="58605" y2="6111"/>
                        <a14:foregroundMark x1="58605" y1="6111" x2="55349" y2="7778"/>
                        <a14:foregroundMark x1="19884" y1="63611" x2="20581" y2="70648"/>
                        <a14:foregroundMark x1="20581" y1="70648" x2="22209" y2="74074"/>
                        <a14:foregroundMark x1="41977" y1="90093" x2="46163" y2="91296"/>
                        <a14:foregroundMark x1="59767" y1="91667" x2="63837" y2="918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0168" y="0"/>
            <a:ext cx="546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6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2910840" cy="1325563"/>
          </a:xfrm>
        </p:spPr>
        <p:txBody>
          <a:bodyPr>
            <a:normAutofit/>
          </a:bodyPr>
          <a:lstStyle/>
          <a:p>
            <a:r>
              <a:rPr lang="en-GB" dirty="0"/>
              <a:t>a) kangaroo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</a:t>
            </a:r>
            <a:r>
              <a:rPr lang="en-GB" dirty="0" err="1"/>
              <a:t>kangaro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56336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kangary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E19F69-BF8F-3247-A353-DA943F2B9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04" b="92453" l="10000" r="90000">
                        <a14:foregroundMark x1="11977" y1="90094" x2="24419" y2="90409"/>
                        <a14:foregroundMark x1="24419" y1="90409" x2="34651" y2="87893"/>
                        <a14:foregroundMark x1="74302" y1="92767" x2="62209" y2="90409"/>
                        <a14:foregroundMark x1="62209" y1="90409" x2="62209" y2="90409"/>
                        <a14:foregroundMark x1="80814" y1="8019" x2="79767" y2="10849"/>
                        <a14:foregroundMark x1="68488" y1="7704" x2="69070" y2="91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2188" y="585248"/>
            <a:ext cx="7988300" cy="590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0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709672" cy="1325563"/>
          </a:xfrm>
        </p:spPr>
        <p:txBody>
          <a:bodyPr/>
          <a:lstStyle/>
          <a:p>
            <a:r>
              <a:rPr lang="en-GB" dirty="0"/>
              <a:t>a) cage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cade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56336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kage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BC8932-853F-AB40-8086-E3CD3BC7C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0" y="679450"/>
            <a:ext cx="6184900" cy="54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4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1"/>
            <a:ext cx="2910840" cy="1325563"/>
          </a:xfrm>
        </p:spPr>
        <p:txBody>
          <a:bodyPr/>
          <a:lstStyle/>
          <a:p>
            <a:r>
              <a:rPr lang="en-GB" dirty="0"/>
              <a:t>c) bear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</a:t>
            </a:r>
            <a:r>
              <a:rPr lang="en-GB" dirty="0" err="1"/>
              <a:t>baer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</a:t>
            </a:r>
            <a:r>
              <a:rPr lang="en-GB" dirty="0" err="1"/>
              <a:t>biar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FC6C3F-FE91-734F-AAAD-6011EC14B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307" y="365125"/>
            <a:ext cx="6618915" cy="620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9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800" dirty="0"/>
              <a:t>bear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A461E3-2046-0241-92D2-AB7B72BB9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307" y="365125"/>
            <a:ext cx="6618915" cy="620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6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234184" cy="1325563"/>
          </a:xfrm>
        </p:spPr>
        <p:txBody>
          <a:bodyPr/>
          <a:lstStyle/>
          <a:p>
            <a:r>
              <a:rPr lang="en-GB" dirty="0"/>
              <a:t>a) rabbit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</a:t>
            </a:r>
            <a:r>
              <a:rPr lang="en-GB" dirty="0" err="1"/>
              <a:t>rabit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56336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rebit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E85840-A80D-564D-B783-5C95C7BFA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655" y="0"/>
            <a:ext cx="7754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00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709672" cy="1325563"/>
          </a:xfrm>
        </p:spPr>
        <p:txBody>
          <a:bodyPr/>
          <a:lstStyle/>
          <a:p>
            <a:r>
              <a:rPr lang="en-GB" dirty="0"/>
              <a:t>a) panda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penda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56336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pandda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A142E53-7699-A04E-A8CD-0B8F006A2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680484"/>
            <a:ext cx="9271000" cy="617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19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0688"/>
            <a:ext cx="2910840" cy="1325563"/>
          </a:xfrm>
        </p:spPr>
        <p:txBody>
          <a:bodyPr/>
          <a:lstStyle/>
          <a:p>
            <a:r>
              <a:rPr lang="en-GB" dirty="0"/>
              <a:t>b) whale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vhale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wale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1930AD-A372-084B-B898-A5FE27B20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606" y="1978428"/>
            <a:ext cx="8821394" cy="46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4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0688"/>
            <a:ext cx="2234184" cy="1325563"/>
          </a:xfrm>
        </p:spPr>
        <p:txBody>
          <a:bodyPr/>
          <a:lstStyle/>
          <a:p>
            <a:r>
              <a:rPr lang="en-GB" dirty="0"/>
              <a:t>b) parrot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</a:t>
            </a:r>
            <a:r>
              <a:rPr lang="en-GB" dirty="0" err="1"/>
              <a:t>parrott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016251"/>
            <a:ext cx="38069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c) </a:t>
            </a:r>
            <a:r>
              <a:rPr lang="en-GB" dirty="0" err="1"/>
              <a:t>parot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5A22D1-B748-6A4B-8B6A-58EBF1406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789" y="177800"/>
            <a:ext cx="42799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7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1"/>
            <a:ext cx="2520142" cy="1325563"/>
          </a:xfrm>
        </p:spPr>
        <p:txBody>
          <a:bodyPr/>
          <a:lstStyle/>
          <a:p>
            <a:r>
              <a:rPr lang="en-GB" dirty="0"/>
              <a:t>c) dolphin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</a:t>
            </a:r>
            <a:r>
              <a:rPr lang="en-GB" dirty="0" err="1"/>
              <a:t>dolfin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</a:t>
            </a:r>
            <a:r>
              <a:rPr lang="en-GB" dirty="0" err="1"/>
              <a:t>dolpin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9F8CE1-C25B-9B47-92A4-6D020A0BF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776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3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B517D3-CA1A-D843-BE85-0743A032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1"/>
            <a:ext cx="2910840" cy="1325563"/>
          </a:xfrm>
        </p:spPr>
        <p:txBody>
          <a:bodyPr/>
          <a:lstStyle/>
          <a:p>
            <a:r>
              <a:rPr lang="en-GB" dirty="0"/>
              <a:t>c) lion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4FAFB4B-7319-EB47-9E50-A4DC161ED36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b) </a:t>
            </a:r>
            <a:r>
              <a:rPr lang="en-GB" dirty="0" err="1"/>
              <a:t>leon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80D2189-44F2-1E43-A40C-A6677AE90E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29108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a) lain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D1A51E-644F-CC46-BFEE-5238EF453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880" y="1546166"/>
            <a:ext cx="7950559" cy="531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0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D9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A0A2EE-AFE1-8C4C-A2F1-0B959A916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DB4D04-1061-5A4C-AB1B-BB75E16DB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29" y="19817"/>
            <a:ext cx="11085342" cy="68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868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C94B31-3B58-F44B-870D-F99A06CE0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C262EA-5F32-684B-8A9D-C87D88A07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55" y="0"/>
            <a:ext cx="11747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78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A0B0A-054B-A943-9550-C26E16EF4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858B7F-2423-FE46-86D5-A3054AB87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93186" cy="595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929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2DE30D-1191-9640-8716-719F59C1D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AB58BD-E226-AE43-9503-63C5278B0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7" y="-22860"/>
            <a:ext cx="12092645" cy="690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67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800" dirty="0"/>
              <a:t>bat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0F77F0-E1D0-A942-8404-43329709F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643" y="0"/>
            <a:ext cx="9640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4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B98EAA-2CD6-5E40-8CD6-0A480986F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E9EA15-1E7B-D047-8BC2-7F9199D50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70" y="0"/>
            <a:ext cx="10002129" cy="687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52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5EA98E-6C9B-6D44-85A4-911B9925B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692" y="0"/>
            <a:ext cx="9126616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6820E19-8447-E74B-B408-A723923ACBE4}"/>
              </a:ext>
            </a:extLst>
          </p:cNvPr>
          <p:cNvSpPr/>
          <p:nvPr/>
        </p:nvSpPr>
        <p:spPr>
          <a:xfrm>
            <a:off x="4698345" y="0"/>
            <a:ext cx="2771600" cy="3429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D465AFC-D40D-D14E-9652-BFC76658340B}"/>
              </a:ext>
            </a:extLst>
          </p:cNvPr>
          <p:cNvSpPr/>
          <p:nvPr/>
        </p:nvSpPr>
        <p:spPr>
          <a:xfrm>
            <a:off x="7678826" y="0"/>
            <a:ext cx="2771600" cy="3429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F24CD18-1FD6-F243-97BE-146066E67A1C}"/>
              </a:ext>
            </a:extLst>
          </p:cNvPr>
          <p:cNvSpPr/>
          <p:nvPr/>
        </p:nvSpPr>
        <p:spPr>
          <a:xfrm>
            <a:off x="4710200" y="3657600"/>
            <a:ext cx="2771600" cy="3200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87B1A77-43E7-8B43-A9A2-142CBB4C5608}"/>
              </a:ext>
            </a:extLst>
          </p:cNvPr>
          <p:cNvSpPr/>
          <p:nvPr/>
        </p:nvSpPr>
        <p:spPr>
          <a:xfrm>
            <a:off x="7678826" y="3657600"/>
            <a:ext cx="2771600" cy="3200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938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C96D0-D8E9-A442-8679-277FB1289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071779-FE95-F642-9686-597264DCBA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961249"/>
            <a:ext cx="12180130" cy="3896751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7FF3A1A5-C933-FF45-A821-0662E2A4F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339" y="0"/>
            <a:ext cx="9861452" cy="331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415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D3907-23D9-B94A-B89D-0FDF05DE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B9168EF-77F5-CA4E-B3E2-6614368B7B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34244"/>
            <a:ext cx="12192000" cy="6389511"/>
          </a:xfrm>
        </p:spPr>
      </p:pic>
    </p:spTree>
    <p:extLst>
      <p:ext uri="{BB962C8B-B14F-4D97-AF65-F5344CB8AC3E}">
        <p14:creationId xmlns:p14="http://schemas.microsoft.com/office/powerpoint/2010/main" val="8181880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E09E65-D581-C249-B998-373A765DAA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022" y="180975"/>
            <a:ext cx="12025955" cy="6496050"/>
          </a:xfrm>
        </p:spPr>
      </p:pic>
    </p:spTree>
    <p:extLst>
      <p:ext uri="{BB962C8B-B14F-4D97-AF65-F5344CB8AC3E}">
        <p14:creationId xmlns:p14="http://schemas.microsoft.com/office/powerpoint/2010/main" val="1186678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E4C3BD-7DED-6B46-84D2-BA8F04D09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355600"/>
            <a:ext cx="12014200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896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0F4BCB-FCB1-8540-ABB4-481CFBD13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BE1EE27-476F-4E45-A6CE-1C521A7B6A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2055" y="21036"/>
            <a:ext cx="10367889" cy="681592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361AC0-BABE-6D45-844E-A1135704D500}"/>
              </a:ext>
            </a:extLst>
          </p:cNvPr>
          <p:cNvSpPr txBox="1"/>
          <p:nvPr/>
        </p:nvSpPr>
        <p:spPr>
          <a:xfrm>
            <a:off x="11830929" y="19554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4421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9D219185-F830-B24C-8EE9-58A524DC3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5990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65609668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74631853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577362729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Медведь самый большой!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У кенгуру самый длинный хвост!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Шелли, ты самая красивая!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4810048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Ты самый большой и старый!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err="1"/>
                        <a:t>Рокки</a:t>
                      </a:r>
                      <a:r>
                        <a:rPr lang="ru-RU" sz="4000" dirty="0"/>
                        <a:t> самый непослушный в этом сарае!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Ты самый умный!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1330159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9A1ABB9-1460-0A45-B510-3430141D3A2A}"/>
              </a:ext>
            </a:extLst>
          </p:cNvPr>
          <p:cNvSpPr/>
          <p:nvPr/>
        </p:nvSpPr>
        <p:spPr>
          <a:xfrm>
            <a:off x="-3" y="7919"/>
            <a:ext cx="4076687" cy="34131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726660-E6A1-1449-AF88-2C80B3E3F42C}"/>
              </a:ext>
            </a:extLst>
          </p:cNvPr>
          <p:cNvSpPr/>
          <p:nvPr/>
        </p:nvSpPr>
        <p:spPr>
          <a:xfrm>
            <a:off x="4076684" y="7919"/>
            <a:ext cx="4038616" cy="3413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8510E2-5AC6-E74F-B599-118FC17E89C6}"/>
              </a:ext>
            </a:extLst>
          </p:cNvPr>
          <p:cNvSpPr/>
          <p:nvPr/>
        </p:nvSpPr>
        <p:spPr>
          <a:xfrm>
            <a:off x="8134350" y="-7919"/>
            <a:ext cx="4076700" cy="3429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638DED5-1ED9-9240-9075-CA030623388B}"/>
              </a:ext>
            </a:extLst>
          </p:cNvPr>
          <p:cNvSpPr/>
          <p:nvPr/>
        </p:nvSpPr>
        <p:spPr>
          <a:xfrm>
            <a:off x="-16" y="3429000"/>
            <a:ext cx="4076700" cy="34369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84D9CB7-3B13-2F47-B3D9-1E41DC0FCE45}"/>
              </a:ext>
            </a:extLst>
          </p:cNvPr>
          <p:cNvSpPr/>
          <p:nvPr/>
        </p:nvSpPr>
        <p:spPr>
          <a:xfrm>
            <a:off x="4057650" y="3429000"/>
            <a:ext cx="4076700" cy="34369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EFC76A5-C445-854B-BBF5-B0FE5AE86407}"/>
              </a:ext>
            </a:extLst>
          </p:cNvPr>
          <p:cNvSpPr/>
          <p:nvPr/>
        </p:nvSpPr>
        <p:spPr>
          <a:xfrm>
            <a:off x="8134350" y="3429000"/>
            <a:ext cx="4057650" cy="34369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ru-RU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82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800" dirty="0"/>
              <a:t>panda</a:t>
            </a:r>
            <a:endParaRPr lang="ru-RU" sz="8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424703-3C6C-D244-882E-4A52C31EE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680484"/>
            <a:ext cx="9271000" cy="617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3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000" dirty="0"/>
              <a:t>parrot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19A824-844E-324F-A149-6FF1AC86C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789" y="177800"/>
            <a:ext cx="42799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4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800" dirty="0"/>
              <a:t>rabbit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6B0CA6-2F05-8A47-BCB1-6655BF695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655" y="0"/>
            <a:ext cx="7754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9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000" dirty="0"/>
              <a:t>lion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DDB8DF-286F-0E4F-8EF3-31E2B7829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634" y="0"/>
            <a:ext cx="102648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6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9600" dirty="0"/>
              <a:t>whale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009F5C-0521-894A-AD18-6DBF75AA1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49"/>
            <a:ext cx="12192000" cy="648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4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576D-F3C4-8248-91CE-12424930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9600" dirty="0"/>
              <a:t>dolphin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ECB7BF-BD00-A94A-A2AD-40D19150C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776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2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213</Words>
  <Application>Microsoft Macintosh PowerPoint</Application>
  <PresentationFormat>Широкоэкранный</PresentationFormat>
  <Paragraphs>84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Тема Office</vt:lpstr>
      <vt:lpstr>kangaroo</vt:lpstr>
      <vt:lpstr>bear</vt:lpstr>
      <vt:lpstr>bat</vt:lpstr>
      <vt:lpstr>panda</vt:lpstr>
      <vt:lpstr>parrot</vt:lpstr>
      <vt:lpstr>rabbit</vt:lpstr>
      <vt:lpstr>lion</vt:lpstr>
      <vt:lpstr>whale</vt:lpstr>
      <vt:lpstr>dolphin</vt:lpstr>
      <vt:lpstr>penguin</vt:lpstr>
      <vt:lpstr>cage</vt:lpstr>
      <vt:lpstr>Презентация PowerPoint</vt:lpstr>
      <vt:lpstr>Презентация PowerPoint</vt:lpstr>
      <vt:lpstr>Презентация PowerPoint</vt:lpstr>
      <vt:lpstr>b) bat</vt:lpstr>
      <vt:lpstr>b) penguin</vt:lpstr>
      <vt:lpstr>a) kangaroo</vt:lpstr>
      <vt:lpstr>a) cage</vt:lpstr>
      <vt:lpstr>c) bear</vt:lpstr>
      <vt:lpstr>a) rabbit</vt:lpstr>
      <vt:lpstr>a) panda</vt:lpstr>
      <vt:lpstr>b) whale</vt:lpstr>
      <vt:lpstr>b) parrot</vt:lpstr>
      <vt:lpstr>c) dolphin</vt:lpstr>
      <vt:lpstr>c) lion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kangaroo</dc:title>
  <dc:creator>Дарья Верясова</dc:creator>
  <cp:lastModifiedBy>Дарья Верясова</cp:lastModifiedBy>
  <cp:revision>13</cp:revision>
  <dcterms:created xsi:type="dcterms:W3CDTF">2022-01-03T05:10:15Z</dcterms:created>
  <dcterms:modified xsi:type="dcterms:W3CDTF">2022-04-30T22:39:03Z</dcterms:modified>
</cp:coreProperties>
</file>