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1" r:id="rId15"/>
    <p:sldId id="282" r:id="rId16"/>
    <p:sldId id="259" r:id="rId17"/>
    <p:sldId id="260" r:id="rId18"/>
    <p:sldId id="283" r:id="rId19"/>
    <p:sldId id="298" r:id="rId20"/>
    <p:sldId id="299" r:id="rId21"/>
    <p:sldId id="300" r:id="rId22"/>
    <p:sldId id="301" r:id="rId23"/>
    <p:sldId id="284" r:id="rId24"/>
    <p:sldId id="285" r:id="rId25"/>
    <p:sldId id="288" r:id="rId26"/>
    <p:sldId id="289" r:id="rId27"/>
    <p:sldId id="303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77C39-CC6F-4BA4-A149-1EC0C7A56A47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D7269-B597-46DB-94C8-25D1FADCA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7A6B-EEDE-44D1-BE61-96977FD3043F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66C06-B6B3-4092-8213-020EE284D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28385-8C3E-4AC8-83AD-83589912B3F3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21154-58D5-4D08-AFB3-527B5B984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5FFE3-4B87-4F4E-A4BC-B22AF4AB54B4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7453E-2955-431F-87F4-67B9A6A2C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EBF83-385C-457E-8E58-0945D2C5166D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67E44-5A01-4DD0-9E20-0686D052A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23598-81AB-4854-B640-1020353E5FC5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6CB25-334A-4265-9B8F-E21A3F693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B5CE9-45CE-4A8A-B6C5-2E665DBDDBF9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7E2CA-CD90-4EA7-92C0-6132B6C4E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6ECF5-AFE5-42AE-A460-F9BA0061FA0E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87A2F-74D0-420A-B3EA-250E70CCB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3DB8-1212-4FB0-BE18-E19FD636EA63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A29E2-6ED7-4E88-9652-B8777B030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F8DFD-7A4C-4783-8C0B-C5A1E6A1F6D9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8864E-82CB-44E1-A0E5-22416CCF4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FCB90-13E9-4F85-B6F6-8CB164150941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F776B-1081-4947-83B5-C4BB087DD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ECA0F2-D33C-462C-8ADC-70E0204C636F}" type="datetimeFigureOut">
              <a:rPr lang="ru-RU"/>
              <a:pPr>
                <a:defRPr/>
              </a:pPr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8F2BE7-57D6-4DCE-B28D-61F6898A4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blipFill dpi="0" rotWithShape="1">
            <a:blip r:embed="rId1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2000" contrast="25000"/>
            </a:blip>
            <a:srcRect/>
            <a:tile tx="0" ty="0" sx="100000" sy="100000" flip="none" algn="ctr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42" name="Picture 18" descr="http://www.seasprayaustralianlabradoodles.com/Guardian_Home_Program_files/pink-floral-border.png"/>
          <p:cNvPicPr>
            <a:picLocks noChangeAspect="1" noChangeArrowheads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0" y="0"/>
            <a:ext cx="2152650" cy="2200275"/>
          </a:xfrm>
          <a:prstGeom prst="rect">
            <a:avLst/>
          </a:prstGeom>
          <a:noFill/>
        </p:spPr>
      </p:pic>
      <p:pic>
        <p:nvPicPr>
          <p:cNvPr id="15" name="Picture 18" descr="http://www.seasprayaustralianlabradoodles.com/Guardian_Home_Program_files/pink-floral-border.png"/>
          <p:cNvPicPr>
            <a:picLocks noChangeAspect="1" noChangeArrowheads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auto">
          <a:xfrm rot="5400000">
            <a:off x="6967538" y="-23813"/>
            <a:ext cx="2152650" cy="2200275"/>
          </a:xfrm>
          <a:prstGeom prst="rect">
            <a:avLst/>
          </a:prstGeom>
          <a:noFill/>
        </p:spPr>
      </p:pic>
      <p:pic>
        <p:nvPicPr>
          <p:cNvPr id="16" name="Picture 18" descr="http://www.seasprayaustralianlabradoodles.com/Guardian_Home_Program_files/pink-floral-border.png"/>
          <p:cNvPicPr>
            <a:picLocks noChangeAspect="1" noChangeArrowheads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auto">
          <a:xfrm rot="10800000">
            <a:off x="6991350" y="4657725"/>
            <a:ext cx="2152650" cy="2200275"/>
          </a:xfrm>
          <a:prstGeom prst="rect">
            <a:avLst/>
          </a:prstGeom>
          <a:noFill/>
        </p:spPr>
      </p:pic>
      <p:pic>
        <p:nvPicPr>
          <p:cNvPr id="17" name="Picture 18" descr="http://www.seasprayaustralianlabradoodles.com/Guardian_Home_Program_files/pink-floral-border.png"/>
          <p:cNvPicPr>
            <a:picLocks noChangeAspect="1" noChangeArrowheads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auto">
          <a:xfrm rot="16200000">
            <a:off x="23813" y="4681538"/>
            <a:ext cx="2152650" cy="2200275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692696"/>
            <a:ext cx="7914149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ln w="11430"/>
              <a:solidFill>
                <a:srgbClr val="00B05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ln w="11430"/>
              <a:solidFill>
                <a:srgbClr val="00B05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  <a:t>ПОСУДА  И УХОД ЗА НЕЙ.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445730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3050657"/>
            <a:ext cx="5040560" cy="3474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5613" y="1417638"/>
            <a:ext cx="7863435" cy="474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599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5400" dirty="0"/>
              <a:t>Сладким сахаром полна, </a:t>
            </a:r>
          </a:p>
          <a:p>
            <a:pPr marL="0" indent="0">
              <a:buNone/>
            </a:pPr>
            <a:r>
              <a:rPr lang="ru-RU" sz="5400" dirty="0"/>
              <a:t>К чаю подаётся,</a:t>
            </a:r>
          </a:p>
          <a:p>
            <a:pPr marL="0" indent="0">
              <a:buNone/>
            </a:pPr>
            <a:r>
              <a:rPr lang="ru-RU" sz="5400" dirty="0"/>
              <a:t>Ты конечно догадался, </a:t>
            </a:r>
          </a:p>
          <a:p>
            <a:pPr marL="0" indent="0">
              <a:buNone/>
            </a:pPr>
            <a:r>
              <a:rPr lang="ru-RU" sz="5400" dirty="0"/>
              <a:t>Как она зовется.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037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982861"/>
            <a:ext cx="7128792" cy="524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09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i="1" dirty="0"/>
              <a:t>Посуда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17638"/>
            <a:ext cx="8229600" cy="510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311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dirty="0"/>
              <a:t>Посуда - предметы для хранения, приготовления или подачи пищи.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5" y="2060848"/>
            <a:ext cx="7344817" cy="384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021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Кухонная  посуда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697557"/>
            <a:ext cx="2731443" cy="27314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1124744"/>
            <a:ext cx="4536503" cy="36024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775" y="2263595"/>
            <a:ext cx="2664297" cy="26133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3610" y="4509120"/>
            <a:ext cx="4303562" cy="1944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025" y="4375988"/>
            <a:ext cx="3168352" cy="207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02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0326" y="332656"/>
            <a:ext cx="5310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small" dirty="0">
                <a:latin typeface="Times New Roman" panose="02020603050405020304" pitchFamily="18" charset="0"/>
              </a:rPr>
              <a:t>ЧАЙНАЯ ПОСУДА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11008"/>
            <a:ext cx="7620000" cy="498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9494" y="3326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СТОЛОВАЯ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ПОСУДА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2754077" cy="1690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7"/>
            <a:ext cx="4049905" cy="3566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877" y="3356992"/>
            <a:ext cx="2237234" cy="2237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357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5608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Столовые приборы: вилки, ложки, ножи.</a:t>
            </a:r>
          </a:p>
          <a:p>
            <a:endParaRPr lang="ru-RU" sz="2000" b="1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196752"/>
            <a:ext cx="5266766" cy="515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7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60648"/>
            <a:ext cx="7776864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Какая картинка лишняя?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4048" y="3645025"/>
            <a:ext cx="3456384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68760"/>
            <a:ext cx="3545592" cy="23762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112" y="1052737"/>
            <a:ext cx="3378547" cy="27363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1" y="3939434"/>
            <a:ext cx="3545592" cy="265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6191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7006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Сначала она была деревянная.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3" y="1114037"/>
            <a:ext cx="7124578" cy="497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255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2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/>
              <a:t>глиняной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800111"/>
            <a:ext cx="7761705" cy="450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85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 </a:t>
            </a:r>
            <a:r>
              <a:rPr lang="ru-RU" sz="2400" b="1" dirty="0"/>
              <a:t>стеклянная, металлическая, фаянсовая, фарфоровая посуда.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9" y="3645024"/>
            <a:ext cx="3761357" cy="2160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052736"/>
            <a:ext cx="2880321" cy="17281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7754" y="1917788"/>
            <a:ext cx="2766694" cy="276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581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341297"/>
            <a:ext cx="6912768" cy="618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4711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60648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/>
              <a:t>«Из чего какой?»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80728"/>
            <a:ext cx="80648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  <a:p>
            <a:endParaRPr lang="ru-RU" sz="2000" b="1" dirty="0"/>
          </a:p>
          <a:p>
            <a:r>
              <a:rPr lang="ru-RU" sz="2000" b="1" dirty="0"/>
              <a:t>Если кастрюля из металла, она …(металлическая)</a:t>
            </a:r>
          </a:p>
          <a:p>
            <a:endParaRPr lang="ru-RU" sz="2000" b="1" dirty="0"/>
          </a:p>
          <a:p>
            <a:endParaRPr lang="ru-RU" sz="2000" b="1" dirty="0"/>
          </a:p>
          <a:p>
            <a:r>
              <a:rPr lang="ru-RU" sz="2000" b="1" dirty="0"/>
              <a:t>Если кувшин из глины, он …(глиняный)</a:t>
            </a:r>
          </a:p>
          <a:p>
            <a:endParaRPr lang="ru-RU" sz="2000" b="1" dirty="0"/>
          </a:p>
          <a:p>
            <a:endParaRPr lang="ru-RU" sz="2000" b="1" dirty="0"/>
          </a:p>
          <a:p>
            <a:r>
              <a:rPr lang="ru-RU" sz="2000" b="1" dirty="0"/>
              <a:t>Если чашка из фарфора, она … (фарфоровая)</a:t>
            </a:r>
          </a:p>
          <a:p>
            <a:endParaRPr lang="ru-RU" sz="2000" b="1" dirty="0"/>
          </a:p>
          <a:p>
            <a:endParaRPr lang="ru-RU" sz="2000" b="1" dirty="0"/>
          </a:p>
          <a:p>
            <a:r>
              <a:rPr lang="ru-RU" sz="2000" b="1" dirty="0"/>
              <a:t>Если стакан из стекла, он …(стеклянный)</a:t>
            </a:r>
          </a:p>
          <a:p>
            <a:endParaRPr lang="ru-RU" sz="2000" b="1" dirty="0"/>
          </a:p>
          <a:p>
            <a:r>
              <a:rPr lang="ru-RU" sz="2000" b="1" dirty="0"/>
              <a:t>Если контейнер из пластмассы, он…</a:t>
            </a:r>
          </a:p>
          <a:p>
            <a:r>
              <a:rPr lang="ru-RU" sz="2000" b="1" dirty="0"/>
              <a:t>пластмассовый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2421752"/>
            <a:ext cx="2016224" cy="11181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450" y="3429000"/>
            <a:ext cx="1856013" cy="20064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6546" y="4725144"/>
            <a:ext cx="1232729" cy="12241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5113" y="1050409"/>
            <a:ext cx="1281302" cy="101043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7817" y="5301208"/>
            <a:ext cx="1480207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55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i="1" dirty="0"/>
              <a:t>Правила мытья посуды.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5400" dirty="0"/>
              <a:t>Очистить</a:t>
            </a:r>
          </a:p>
          <a:p>
            <a:pPr algn="ctr"/>
            <a:r>
              <a:rPr lang="ru-RU" sz="5400" dirty="0"/>
              <a:t>Вымыть</a:t>
            </a:r>
          </a:p>
          <a:p>
            <a:pPr algn="ctr"/>
            <a:r>
              <a:rPr lang="ru-RU" sz="5400" dirty="0"/>
              <a:t>Прополоскать</a:t>
            </a:r>
          </a:p>
          <a:p>
            <a:pPr algn="ctr"/>
            <a:r>
              <a:rPr lang="ru-RU" sz="5400" dirty="0"/>
              <a:t>Высушить</a:t>
            </a:r>
          </a:p>
          <a:p>
            <a:pPr algn="ctr"/>
            <a:r>
              <a:rPr lang="ru-RU" sz="5400" dirty="0"/>
              <a:t>Убрать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3512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i="1" dirty="0"/>
              <a:t>Итог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/>
              <a:t>– О чем сегодня говорили на занятии?</a:t>
            </a:r>
          </a:p>
          <a:p>
            <a:pPr marL="0" indent="0">
              <a:buNone/>
            </a:pPr>
            <a:r>
              <a:rPr lang="ru-RU" sz="4000" dirty="0"/>
              <a:t>– Что нового вы узнали?</a:t>
            </a:r>
          </a:p>
          <a:p>
            <a:pPr marL="0" indent="0">
              <a:buNone/>
            </a:pPr>
            <a:r>
              <a:rPr lang="ru-RU" sz="4000" dirty="0"/>
              <a:t>– Какая бывает посуда?</a:t>
            </a:r>
          </a:p>
          <a:p>
            <a:pPr marL="0" indent="0">
              <a:buNone/>
            </a:pPr>
            <a:r>
              <a:rPr lang="ru-RU" sz="4000" dirty="0"/>
              <a:t>– Как правильно мыть посуду?</a:t>
            </a:r>
          </a:p>
          <a:p>
            <a:pPr marL="0" indent="0">
              <a:buNone/>
            </a:pPr>
            <a:r>
              <a:rPr lang="ru-RU" sz="4000" dirty="0"/>
              <a:t>– Какое настроение у тебя сейчас?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251956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i="1" u="sng" dirty="0"/>
              <a:t>Спасибо за внимание</a:t>
            </a:r>
            <a:r>
              <a:rPr lang="ru-RU" sz="6000" i="1" u="sng" dirty="0"/>
              <a:t>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617" y="2636912"/>
            <a:ext cx="535968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698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i="1" dirty="0"/>
              <a:t>Загадки.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/>
              <a:t>Если хорошо заточен,</a:t>
            </a:r>
          </a:p>
          <a:p>
            <a:pPr marL="0" indent="0">
              <a:buNone/>
            </a:pPr>
            <a:r>
              <a:rPr lang="ru-RU" sz="4800" dirty="0"/>
              <a:t>Все легко он режет очень.</a:t>
            </a:r>
          </a:p>
          <a:p>
            <a:pPr marL="0" indent="0">
              <a:buNone/>
            </a:pPr>
            <a:r>
              <a:rPr lang="ru-RU" sz="4800" dirty="0"/>
              <a:t>Хлеб, картошку, свеклу, мясо,</a:t>
            </a:r>
          </a:p>
          <a:p>
            <a:pPr marL="0" indent="0">
              <a:buNone/>
            </a:pPr>
            <a:r>
              <a:rPr lang="ru-RU" sz="4800" dirty="0"/>
              <a:t>Рыбу, яблоки и масло. 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61988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1274230"/>
            <a:ext cx="6984776" cy="523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0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5400" dirty="0"/>
              <a:t>Он пыхтит, как паровоз,</a:t>
            </a:r>
          </a:p>
          <a:p>
            <a:pPr marL="0" indent="0">
              <a:buNone/>
            </a:pPr>
            <a:r>
              <a:rPr lang="ru-RU" sz="5400" dirty="0"/>
              <a:t>Важно кверху держит нос.</a:t>
            </a:r>
          </a:p>
          <a:p>
            <a:pPr marL="0" indent="0">
              <a:buNone/>
            </a:pPr>
            <a:r>
              <a:rPr lang="ru-RU" sz="5400" dirty="0"/>
              <a:t>Пошумит, остепенится,</a:t>
            </a:r>
          </a:p>
          <a:p>
            <a:pPr marL="0" indent="0">
              <a:buNone/>
            </a:pPr>
            <a:r>
              <a:rPr lang="ru-RU" sz="5400" dirty="0"/>
              <a:t>Пригласит чайку напиться. </a:t>
            </a:r>
          </a:p>
        </p:txBody>
      </p:sp>
    </p:spTree>
    <p:extLst>
      <p:ext uri="{BB962C8B-B14F-4D97-AF65-F5344CB8AC3E}">
        <p14:creationId xmlns:p14="http://schemas.microsoft.com/office/powerpoint/2010/main" val="1364496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414910"/>
            <a:ext cx="6984776" cy="504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003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5400" dirty="0"/>
              <a:t>Если я пуста бываю, </a:t>
            </a:r>
          </a:p>
          <a:p>
            <a:pPr marL="0" indent="0">
              <a:buNone/>
            </a:pPr>
            <a:r>
              <a:rPr lang="ru-RU" sz="5400" dirty="0"/>
              <a:t>Про тебя я забываю.</a:t>
            </a:r>
          </a:p>
          <a:p>
            <a:pPr marL="0" indent="0">
              <a:buNone/>
            </a:pPr>
            <a:r>
              <a:rPr lang="ru-RU" sz="5400" dirty="0"/>
              <a:t>Но когда несу еду,</a:t>
            </a:r>
          </a:p>
          <a:p>
            <a:pPr marL="0" indent="0">
              <a:buNone/>
            </a:pPr>
            <a:r>
              <a:rPr lang="ru-RU" sz="5400" dirty="0"/>
              <a:t>Мимо рта не пронесу.</a:t>
            </a:r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638482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809" y="1600200"/>
            <a:ext cx="8184381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73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-99392"/>
            <a:ext cx="8507288" cy="6225555"/>
          </a:xfrm>
        </p:spPr>
        <p:txBody>
          <a:bodyPr/>
          <a:lstStyle/>
          <a:p>
            <a:pPr marL="0" indent="0">
              <a:buNone/>
            </a:pPr>
            <a:r>
              <a:rPr lang="ru-RU" sz="5400" dirty="0"/>
              <a:t>Длинная ручка у ложки большой,</a:t>
            </a:r>
          </a:p>
          <a:p>
            <a:pPr marL="0" indent="0">
              <a:buNone/>
            </a:pPr>
            <a:r>
              <a:rPr lang="ru-RU" sz="5400" dirty="0"/>
              <a:t>Себе я налью суп куриный с лапшой.</a:t>
            </a:r>
          </a:p>
          <a:p>
            <a:pPr marL="0" indent="0">
              <a:buNone/>
            </a:pPr>
            <a:r>
              <a:rPr lang="ru-RU" sz="5400" dirty="0"/>
              <a:t>Ею налью и борщ и окрошку,</a:t>
            </a:r>
          </a:p>
          <a:p>
            <a:pPr marL="0" indent="0">
              <a:buNone/>
            </a:pPr>
            <a:r>
              <a:rPr lang="ru-RU" sz="5400" dirty="0"/>
              <a:t>Её назовите, подумав немножко.</a:t>
            </a:r>
          </a:p>
          <a:p>
            <a:pPr marL="0" indent="0">
              <a:buNone/>
            </a:pPr>
            <a:r>
              <a:rPr lang="ru-RU" sz="5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75206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</TotalTime>
  <Words>262</Words>
  <Application>Microsoft Office PowerPoint</Application>
  <PresentationFormat>Экран (4:3)</PresentationFormat>
  <Paragraphs>66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 Какая картинка лишняя? </vt:lpstr>
      <vt:lpstr>Загадки.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Посуда</vt:lpstr>
      <vt:lpstr>Посуда - предметы для хранения, приготовления или подачи пищи. </vt:lpstr>
      <vt:lpstr>Кухонная  посуда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мытья посуды. </vt:lpstr>
      <vt:lpstr>Итог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FORMAT25</cp:lastModifiedBy>
  <cp:revision>42</cp:revision>
  <dcterms:created xsi:type="dcterms:W3CDTF">2013-03-10T12:23:48Z</dcterms:created>
  <dcterms:modified xsi:type="dcterms:W3CDTF">2021-08-09T06:46:30Z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473480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