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0" r:id="rId6"/>
    <p:sldId id="264" r:id="rId7"/>
    <p:sldId id="274" r:id="rId8"/>
    <p:sldId id="276" r:id="rId9"/>
    <p:sldId id="267" r:id="rId10"/>
    <p:sldId id="268" r:id="rId11"/>
    <p:sldId id="269" r:id="rId12"/>
    <p:sldId id="272" r:id="rId13"/>
    <p:sldId id="28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15" autoAdjust="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725587"/>
      </p:ext>
    </p:extLst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625456"/>
      </p:ext>
    </p:extLst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4248470"/>
      </p:ext>
    </p:extLst>
  </p:cSld>
  <p:clrMapOvr>
    <a:masterClrMapping/>
  </p:clrMapOvr>
  <p:transition spd="med"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519858"/>
      </p:ext>
    </p:extLst>
  </p:cSld>
  <p:clrMapOvr>
    <a:masterClrMapping/>
  </p:clrMapOvr>
  <p:transition spd="med"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6044707"/>
      </p:ext>
    </p:extLst>
  </p:cSld>
  <p:clrMapOvr>
    <a:masterClrMapping/>
  </p:clrMapOvr>
  <p:transition spd="med"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040964"/>
      </p:ext>
    </p:extLst>
  </p:cSld>
  <p:clrMapOvr>
    <a:masterClrMapping/>
  </p:clrMapOvr>
  <p:transition spd="med"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34178"/>
      </p:ext>
    </p:extLst>
  </p:cSld>
  <p:clrMapOvr>
    <a:masterClrMapping/>
  </p:clrMapOvr>
  <p:transition spd="med">
    <p:whee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42544"/>
      </p:ext>
    </p:extLst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319403"/>
      </p:ext>
    </p:extLst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058135"/>
      </p:ext>
    </p:extLst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861210"/>
      </p:ext>
    </p:extLst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33527"/>
      </p:ext>
    </p:extLst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277116"/>
      </p:ext>
    </p:extLst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564974"/>
      </p:ext>
    </p:extLst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361203"/>
      </p:ext>
    </p:extLst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62757"/>
      </p:ext>
    </p:extLst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6B700-E358-48EE-8BB5-8FCC268B182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9375C73-2368-479B-80D3-FF7CA32E8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9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med">
    <p:wheel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2507" y="1104054"/>
            <a:ext cx="7766936" cy="164630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Приготовление осенне- витаминного салата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4" descr="Что такое салат (блюдо)? Виды сала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320" y="2697481"/>
            <a:ext cx="5547359" cy="416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924720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712" y="0"/>
            <a:ext cx="1189428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Польза винегрета</a:t>
            </a:r>
          </a:p>
          <a:p>
            <a:r>
              <a:rPr lang="ru-RU" sz="2400" dirty="0" smtClean="0"/>
              <a:t>Секрет полезности салата кроется в его богатом овощном составе:</a:t>
            </a:r>
          </a:p>
          <a:p>
            <a:r>
              <a:rPr lang="ru-RU" sz="2400" b="1" dirty="0" smtClean="0"/>
              <a:t>Свекла</a:t>
            </a:r>
            <a:r>
              <a:rPr lang="ru-RU" sz="2400" dirty="0" smtClean="0"/>
              <a:t> богата минеральными веществами, помогающими в регуляции метаболизма и уменьшение жировых отложений.</a:t>
            </a:r>
          </a:p>
          <a:p>
            <a:r>
              <a:rPr lang="ru-RU" sz="2400" b="1" dirty="0" smtClean="0"/>
              <a:t>Картофель</a:t>
            </a:r>
            <a:r>
              <a:rPr lang="ru-RU" sz="2400" dirty="0" smtClean="0"/>
              <a:t> – источник витамина-здоровья C, укрепляющего защитные функции организма и повышающего иммунитет.</a:t>
            </a:r>
          </a:p>
          <a:p>
            <a:r>
              <a:rPr lang="ru-RU" sz="2400" b="1" dirty="0" smtClean="0"/>
              <a:t>Морковь</a:t>
            </a:r>
            <a:r>
              <a:rPr lang="ru-RU" sz="2400" dirty="0" smtClean="0"/>
              <a:t> содержит витамины группы D, В, С, Е, а также множество микроэлементов. Оранжевый овощ является прекрасным антиоксидантом, способствует выводу токсинов и укреплению организма.</a:t>
            </a:r>
          </a:p>
          <a:p>
            <a:r>
              <a:rPr lang="ru-RU" sz="2400" b="1" dirty="0" smtClean="0"/>
              <a:t>Соленые огурцы </a:t>
            </a:r>
            <a:r>
              <a:rPr lang="ru-RU" sz="2400" dirty="0" smtClean="0"/>
              <a:t>улучшают пищеварение, содержат много клетчатки и йода;</a:t>
            </a:r>
          </a:p>
          <a:p>
            <a:r>
              <a:rPr lang="ru-RU" sz="2400" b="1" dirty="0" smtClean="0"/>
              <a:t>Квашеная капуста </a:t>
            </a:r>
            <a:r>
              <a:rPr lang="ru-RU" sz="2400" dirty="0" smtClean="0"/>
              <a:t>содержит большое количество витамина С, а также А, В, Е и К, обладает бактерицидными и общеукрепляющими свойствами, нормализует метаболизм.</a:t>
            </a:r>
          </a:p>
          <a:p>
            <a:r>
              <a:rPr lang="ru-RU" sz="2400" b="1" dirty="0" smtClean="0"/>
              <a:t>Репчатый лук</a:t>
            </a:r>
            <a:r>
              <a:rPr lang="ru-RU" sz="2400" dirty="0" smtClean="0"/>
              <a:t>, помимо рекордного количества витаминов С и В, содержит такие полезные микроэлементы как цинк, йод, железо, фтор и марганец.</a:t>
            </a:r>
            <a:endParaRPr lang="ru-RU" sz="2400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52838" y="297712"/>
            <a:ext cx="52982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Винегрет овощной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83572" y="2187263"/>
            <a:ext cx="4709944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Свекла</a:t>
            </a:r>
          </a:p>
          <a:p>
            <a:r>
              <a:rPr lang="ru-RU" sz="4000" b="1" dirty="0" smtClean="0">
                <a:solidFill>
                  <a:prstClr val="black"/>
                </a:solidFill>
              </a:rPr>
              <a:t>Морковь</a:t>
            </a:r>
          </a:p>
          <a:p>
            <a:r>
              <a:rPr lang="ru-RU" sz="4000" b="1" dirty="0" smtClean="0">
                <a:solidFill>
                  <a:prstClr val="black"/>
                </a:solidFill>
              </a:rPr>
              <a:t>Картофель</a:t>
            </a:r>
          </a:p>
          <a:p>
            <a:r>
              <a:rPr lang="ru-RU" sz="4000" b="1" dirty="0" smtClean="0">
                <a:solidFill>
                  <a:prstClr val="black"/>
                </a:solidFill>
              </a:rPr>
              <a:t>Лук</a:t>
            </a:r>
          </a:p>
          <a:p>
            <a:r>
              <a:rPr lang="ru-RU" sz="4000" b="1" dirty="0" smtClean="0">
                <a:solidFill>
                  <a:prstClr val="black"/>
                </a:solidFill>
              </a:rPr>
              <a:t>Капуста квашеная</a:t>
            </a:r>
          </a:p>
          <a:p>
            <a:r>
              <a:rPr lang="ru-RU" sz="4000" b="1" dirty="0" smtClean="0">
                <a:solidFill>
                  <a:prstClr val="black"/>
                </a:solidFill>
              </a:rPr>
              <a:t>Заправка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38159" y="1059622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</a:rPr>
              <a:t>Ингредиенты:</a:t>
            </a:r>
          </a:p>
        </p:txBody>
      </p:sp>
      <p:pic>
        <p:nvPicPr>
          <p:cNvPr id="28676" name="Picture 4" descr="http://i41-cdn.woman.ru/womanru/images/article/3/0/img_30f8bdcd6fd203e9a49560d444ff390c_2_1400x1100.jpg?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097" y="2116142"/>
            <a:ext cx="5847907" cy="38930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td3.mycdn.me/image?id=859757890763&amp;t=20&amp;plc=WEB&amp;tkn=*5D2YkyTAEfB7suniVAhrIoPf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" y="1660629"/>
            <a:ext cx="4686300" cy="33297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40727" y="0"/>
            <a:ext cx="65004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Технология приготовления </a:t>
            </a:r>
          </a:p>
          <a:p>
            <a:r>
              <a:rPr lang="ru-RU" sz="3600" b="1" dirty="0" smtClean="0"/>
              <a:t>     Винегрета овощного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2081" y="1485899"/>
            <a:ext cx="6537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Вареную свеклу, морковь, картофель нарезаем  ломтиками. Соленые огурцы режем ломтиками, репчатый лук кольцами, зеленый лук сегментами. Квашеную капусту отжимаем и измельчаем. Все овощи кроме свеклы, перемешиваем, заправляем заправкой и добавляем свеклу и горошек. Кладем винегрет в салатник, украшаем продуктами, которые входят в винегрет.  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 descr="http://i.mycdn.me/i?r=AzEPZsRbOZEKgBhR0XGMT1RklK02hne0lDlA1gSdabFZ36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9574" y="2824480"/>
            <a:ext cx="4822827" cy="3617121"/>
          </a:xfrm>
          <a:prstGeom prst="rect">
            <a:avLst/>
          </a:prstGeom>
          <a:noFill/>
        </p:spPr>
      </p:pic>
      <p:pic>
        <p:nvPicPr>
          <p:cNvPr id="48136" name="Picture 8" descr="https://tolksnov.ru/assets/i/ai/4/4/2/i/29985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215" y="2722880"/>
            <a:ext cx="5402811" cy="371443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1080456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                    </a:t>
            </a:r>
            <a:r>
              <a:rPr lang="ru-RU" sz="44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Спасибо за внимание</a:t>
            </a:r>
            <a:br>
              <a:rPr lang="ru-RU" sz="44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44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               Готовьте и кушайте салаты. </a:t>
            </a:r>
          </a:p>
          <a:p>
            <a:r>
              <a:rPr lang="ru-RU" sz="44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                   Они очень полезные.</a:t>
            </a:r>
            <a:endParaRPr lang="ru-RU" sz="4400" b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64464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Салат-</a:t>
            </a:r>
            <a:endParaRPr lang="ru-RU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вкусное, легкое, питательное блюдо, в состав которого входят овощи (сырые и вареные), зелень, фрукты или ягоды.</a:t>
            </a:r>
            <a:r>
              <a:rPr lang="ru-RU" sz="2400" dirty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чаще всего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подают как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закуску в начале обеда или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ужина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Вкусовые качества салатов в значительной мере зависят от заправки. Салаты заправляют соусом майонез, или сметаной, приправленной солью, лимонным соком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растительным маслом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Салаты украшают теми же продуктами, из которых они приготовлены.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Что такое салат (блюдо)? Виды сала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640" y="0"/>
            <a:ext cx="5547359" cy="416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c.pics.livejournal.com/estelia/523863/1081108/1081108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00" y="4312152"/>
            <a:ext cx="3584792" cy="238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9199" y="4462761"/>
            <a:ext cx="4258203" cy="239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42816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939" y="869392"/>
            <a:ext cx="85917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buFont typeface="Arial" panose="020B0604020202020204" pitchFamily="34" charset="0"/>
              <a:buChar char="•"/>
            </a:pP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Салаты богаты углеводами, минеральными веществами, витаминами.</a:t>
            </a:r>
          </a:p>
          <a:p>
            <a:pPr fontAlgn="t">
              <a:buFont typeface="Arial" panose="020B0604020202020204" pitchFamily="34" charset="0"/>
              <a:buChar char="•"/>
            </a:pP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Добавление в салаты яиц, мясных и рыбных продуктов повышает их питательную ценность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7238" y="55890"/>
            <a:ext cx="5889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ценность салатов</a:t>
            </a:r>
          </a:p>
        </p:txBody>
      </p:sp>
      <p:pic>
        <p:nvPicPr>
          <p:cNvPr id="2050" name="Picture 2" descr="http://aboutbody.ru/wp-content/uploads/2017/11/salat-pomidory-ogurcy-maslo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77" y="3222938"/>
            <a:ext cx="4191160" cy="235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v.img.com.ua/nxs223/b/600x500/4/c1/5aac3cd95f5750819b219c3f16dd8c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273" y="3172078"/>
            <a:ext cx="4354514" cy="284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v.img.com.ua/nxs223/b/600x500/4/c1/5aac3cd95f5750819b219c3f16dd8c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673" y="3324478"/>
            <a:ext cx="4354514" cy="284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16836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8337" y="816134"/>
            <a:ext cx="4714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огут быть: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сырыми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(редис, зеленый салат, огурцы, помидоры, лук), вареными (свекла, картофель, морковь), маринованными, солеными (огурец, капуста), и продуктами, прошедшими сложную и длительную обработку (колбасы, копченая рыба, консервы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фрукты, морепродукты.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7036" y="137634"/>
            <a:ext cx="8040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входящие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салатов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8" name="Picture 10" descr="http://img2.zakaz.ua/upload.version_1.0.b7d026509954deba420fc786cd57352b.1350x13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16" y="2404234"/>
            <a:ext cx="1867449" cy="15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poleznoevrednoe.ru/wp-content/uploads/2017/10/krabovye-palochki-polza-i-vr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26" y="871311"/>
            <a:ext cx="2179511" cy="153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sc02.alicdn.com/kf/UTB8s4vqjCbIXKJkSaefq6yasXXat/Canned-sweet-Corn-340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28" y="3970310"/>
            <a:ext cx="1967505" cy="196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8" descr="https://s.vtambove.ru/localStorage/news/bd/f0/06/7./bdf0067_resizedScaled_1020to49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82" name="Picture 34" descr="https://hudayalady.ru/wp-content/uploads/2016/03/pic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284" y="4569525"/>
            <a:ext cx="5905180" cy="237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http://oboinastol.net/katalog_kartinok/tom23/023/skachat_oboi_400x2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15" y="1446450"/>
            <a:ext cx="2733121" cy="163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4" name="Picture 46" descr="https://proroslo.ru/wp-content/uploads/2018/01/56e17d51457bbukrop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855" y="3433677"/>
            <a:ext cx="2235242" cy="138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207462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3ea/0000ee49-26f3395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i.pinimg.com/originals/df/d2/7f/dfd27fb6e35e1882a212a6343548856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62752" y="0"/>
            <a:ext cx="3629248" cy="2721937"/>
          </a:xfrm>
          <a:prstGeom prst="rect">
            <a:avLst/>
          </a:prstGeom>
          <a:noFill/>
        </p:spPr>
      </p:pic>
      <p:pic>
        <p:nvPicPr>
          <p:cNvPr id="6148" name="Picture 4" descr="http://multimarta.com/_bd/1/418444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63196" y="2793262"/>
            <a:ext cx="3628804" cy="36288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5485660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entro-inform.ru/wp-content/uploads/2016/11/shba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37" y="321980"/>
            <a:ext cx="3472344" cy="231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ovettebe.ru/wp-content/uploads/2012/12/Kak-mozhno-ukrasit-sala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425" y="305466"/>
            <a:ext cx="2971730" cy="222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4037" y="2785730"/>
            <a:ext cx="107516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      Салаты из сырых и свежих овощей.  Варианты оформления. Технология приготовления</a:t>
            </a:r>
            <a:endParaRPr lang="ru-RU" sz="3200" b="1" dirty="0"/>
          </a:p>
        </p:txBody>
      </p:sp>
      <p:pic>
        <p:nvPicPr>
          <p:cNvPr id="6" name="Picture 10" descr="http://v.img.com.ua/b/orig/3/54/b9767cad6a97eb0ce83eca7ff80f8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5039" y="340241"/>
            <a:ext cx="3220057" cy="2147778"/>
          </a:xfrm>
          <a:prstGeom prst="rect">
            <a:avLst/>
          </a:prstGeom>
          <a:noFill/>
        </p:spPr>
      </p:pic>
      <p:pic>
        <p:nvPicPr>
          <p:cNvPr id="2056" name="Picture 8" descr="https://www.polsov.com/upload/014/u1405/74/3c/24b76ee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499" y="3875567"/>
            <a:ext cx="3636334" cy="2727251"/>
          </a:xfrm>
          <a:prstGeom prst="rect">
            <a:avLst/>
          </a:prstGeom>
          <a:noFill/>
        </p:spPr>
      </p:pic>
      <p:pic>
        <p:nvPicPr>
          <p:cNvPr id="2058" name="Picture 10" descr="http://v.img.com.ua/b/orig/b/45/1e034ba6fd719cfea5e07a31f4f6b45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49634" y="3912782"/>
            <a:ext cx="4027347" cy="2668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503249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4887" y="0"/>
            <a:ext cx="71447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 из свежих огурцов</a:t>
            </a:r>
            <a:endParaRPr lang="ru-RU" sz="4800" b="1" dirty="0"/>
          </a:p>
        </p:txBody>
      </p:sp>
      <p:pic>
        <p:nvPicPr>
          <p:cNvPr id="35844" name="Picture 4" descr="https://orchardo.ru/wp-content/uploads/2019/06/post_5d1503b672d6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976" y="1451951"/>
            <a:ext cx="5365529" cy="35840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21721" y="1283620"/>
            <a:ext cx="57804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Подготовленные 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Свежие огурцы нарезаем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Ломтиками или кружочками, укладываем на тарелку. При подаче поливаем заправкой или сметаной. Посыпаем зеленью. </a:t>
            </a:r>
            <a:endParaRPr lang="ru-RU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6015" y="309748"/>
            <a:ext cx="79223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Салат из свежих помидоров</a:t>
            </a:r>
            <a:endParaRPr lang="ru-RU" sz="4400" b="1" dirty="0"/>
          </a:p>
        </p:txBody>
      </p:sp>
      <p:pic>
        <p:nvPicPr>
          <p:cNvPr id="37890" name="Picture 2" descr="https://simpleslim.ru/wp-content/uploads/2019/01/2-1024x6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709" y="1374258"/>
            <a:ext cx="5461151" cy="34345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12180" y="1297631"/>
            <a:ext cx="59055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У помидоров вырезаем плодоножку</a:t>
            </a:r>
          </a:p>
          <a:p>
            <a:r>
              <a:rPr lang="ru-RU" sz="3600" dirty="0" smtClean="0">
                <a:solidFill>
                  <a:prstClr val="black"/>
                </a:solidFill>
              </a:rPr>
              <a:t>нарезаем на тонкие кружочки или дольки, зеленый лук шинкуем. Укладываем на тарелку, посыпаем солью, перцем. Заправляем сметаной или заправкой для салата</a:t>
            </a:r>
            <a:r>
              <a:rPr lang="ru-RU" sz="4400" dirty="0" smtClean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84637" y="0"/>
            <a:ext cx="720246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Винегрет- </a:t>
            </a:r>
            <a:r>
              <a:rPr lang="ru-RU" sz="2800" b="1" dirty="0" smtClean="0"/>
              <a:t>это разновидность салатов, в состав которых </a:t>
            </a:r>
          </a:p>
          <a:p>
            <a:r>
              <a:rPr lang="ru-RU" sz="2800" b="1" dirty="0" smtClean="0"/>
              <a:t>входит свекла. Салаты готовят из сырых квашенных, вареных,</a:t>
            </a:r>
          </a:p>
          <a:p>
            <a:r>
              <a:rPr lang="ru-RU" sz="2800" b="1" dirty="0" smtClean="0"/>
              <a:t>маринованных овощей и грибов. В салаты также добавляют мясные и рыбные продукты. </a:t>
            </a:r>
            <a:endParaRPr lang="ru-RU" sz="2800" b="1" dirty="0"/>
          </a:p>
        </p:txBody>
      </p:sp>
      <p:pic>
        <p:nvPicPr>
          <p:cNvPr id="30726" name="Picture 6" descr="http://cdn01.ru/files/users/images/71/84/7184d6e11a390330c71dc207ce925d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" y="320040"/>
            <a:ext cx="3420734" cy="2787458"/>
          </a:xfrm>
          <a:prstGeom prst="rect">
            <a:avLst/>
          </a:prstGeom>
          <a:noFill/>
        </p:spPr>
      </p:pic>
      <p:pic>
        <p:nvPicPr>
          <p:cNvPr id="30730" name="Picture 10" descr="https://avatars.mds.yandex.net/get-pdb/202366/7124778c-75d9-4eae-9e25-b18bbc9f2622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2262" y="3381153"/>
            <a:ext cx="4224670" cy="3168503"/>
          </a:xfrm>
          <a:prstGeom prst="rect">
            <a:avLst/>
          </a:prstGeom>
          <a:noFill/>
        </p:spPr>
      </p:pic>
      <p:sp>
        <p:nvSpPr>
          <p:cNvPr id="30732" name="AutoShape 12" descr="https://www.chefmarket.ru/blog/wp-content/uploads/2018/06/vinegret-s-marinovannymi-shampinona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4" name="AutoShape 14" descr="https://www.chefmarket.ru/blog/wp-content/uploads/2018/06/vinegret-s-marinovannymi-shampinona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6" name="AutoShape 16" descr="https://www.chefmarket.ru/blog/wp-content/uploads/2018/06/vinegret-s-marinovannymi-shampinona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8" name="Picture 18" descr="https://mamavkusa.ru/wp-content/uploads/2019/03/vinegre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2483" y="3315973"/>
            <a:ext cx="4895923" cy="32655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422</TotalTime>
  <Words>408</Words>
  <Application>Microsoft Office PowerPoint</Application>
  <PresentationFormat>Широкоэкранный</PresentationFormat>
  <Paragraphs>40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Trebuchet MS</vt:lpstr>
      <vt:lpstr>Wingdings 3</vt:lpstr>
      <vt:lpstr>Грань</vt:lpstr>
      <vt:lpstr>Приготовление осенне- витаминного салата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</dc:creator>
  <cp:lastModifiedBy>mazakek</cp:lastModifiedBy>
  <cp:revision>43</cp:revision>
  <dcterms:created xsi:type="dcterms:W3CDTF">2019-11-15T11:26:35Z</dcterms:created>
  <dcterms:modified xsi:type="dcterms:W3CDTF">2021-08-30T06:17:56Z</dcterms:modified>
</cp:coreProperties>
</file>