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4"/>
  </p:notesMasterIdLst>
  <p:sldIdLst>
    <p:sldId id="256" r:id="rId2"/>
    <p:sldId id="260" r:id="rId3"/>
    <p:sldId id="259" r:id="rId4"/>
    <p:sldId id="261" r:id="rId5"/>
    <p:sldId id="262" r:id="rId6"/>
    <p:sldId id="265" r:id="rId7"/>
    <p:sldId id="272" r:id="rId8"/>
    <p:sldId id="267" r:id="rId9"/>
    <p:sldId id="268" r:id="rId10"/>
    <p:sldId id="269" r:id="rId11"/>
    <p:sldId id="270" r:id="rId12"/>
    <p:sldId id="27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330" autoAdjust="0"/>
  </p:normalViewPr>
  <p:slideViewPr>
    <p:cSldViewPr snapToGrid="0">
      <p:cViewPr varScale="1">
        <p:scale>
          <a:sx n="79" d="100"/>
          <a:sy n="79" d="100"/>
        </p:scale>
        <p:origin x="1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686540-FB1D-4631-9783-1B387672A073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783EDE-177C-4539-916D-86BA70A868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017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83EDE-177C-4539-916D-86BA70A8681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988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5/1/2022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0742" y="1964267"/>
            <a:ext cx="7197726" cy="242146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Движение на плоскости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20935" y="4385731"/>
            <a:ext cx="7197726" cy="1405467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180305" y="90152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11218661" y="5791198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6001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Поворот является движением, поскольку представляет собой отображение плоскости на себя, при котором сохраняются расстояния</a:t>
            </a:r>
            <a:r>
              <a:rPr lang="ru-RU" dirty="0"/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410" t="18602" r="2516" b="7646"/>
          <a:stretch/>
        </p:blipFill>
        <p:spPr>
          <a:xfrm>
            <a:off x="553790" y="2343954"/>
            <a:ext cx="5009883" cy="39795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5728" t="18779" r="27793" b="28075"/>
          <a:stretch/>
        </p:blipFill>
        <p:spPr>
          <a:xfrm>
            <a:off x="6542468" y="2343954"/>
            <a:ext cx="5164428" cy="39795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28511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603" y="121554"/>
            <a:ext cx="4082596" cy="368118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7443" y="3271156"/>
            <a:ext cx="5299529" cy="32312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6984" t="18625" r="32540" b="39894"/>
          <a:stretch/>
        </p:blipFill>
        <p:spPr>
          <a:xfrm>
            <a:off x="7390039" y="426357"/>
            <a:ext cx="4615542" cy="284479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31111" t="1429" r="33175" b="90316"/>
          <a:stretch/>
        </p:blipFill>
        <p:spPr>
          <a:xfrm>
            <a:off x="4267199" y="361039"/>
            <a:ext cx="3265714" cy="56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7672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        </a:t>
            </a:r>
            <a:endParaRPr lang="ru-RU" sz="80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ятно 1 2"/>
          <p:cNvSpPr/>
          <p:nvPr/>
        </p:nvSpPr>
        <p:spPr>
          <a:xfrm>
            <a:off x="4147684" y="3120570"/>
            <a:ext cx="2946400" cy="211908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436914" y="1337733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0286874" y="1337733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175657" y="4180113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Трапеция 6"/>
          <p:cNvSpPr/>
          <p:nvPr/>
        </p:nvSpPr>
        <p:spPr>
          <a:xfrm>
            <a:off x="9902826" y="4029237"/>
            <a:ext cx="914400" cy="1216152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0272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875" t="6322" r="4658" b="13810"/>
          <a:stretch/>
        </p:blipFill>
        <p:spPr>
          <a:xfrm>
            <a:off x="2524259" y="669701"/>
            <a:ext cx="7160654" cy="54735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4390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" t="9237" r="-601"/>
          <a:stretch/>
        </p:blipFill>
        <p:spPr>
          <a:xfrm>
            <a:off x="1761134" y="458734"/>
            <a:ext cx="8628845" cy="582125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1811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029" y="0"/>
            <a:ext cx="9144000" cy="65682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5-конечная звезда 2"/>
          <p:cNvSpPr/>
          <p:nvPr/>
        </p:nvSpPr>
        <p:spPr>
          <a:xfrm>
            <a:off x="1790163" y="244698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5-конечная звезда 3"/>
          <p:cNvSpPr/>
          <p:nvPr/>
        </p:nvSpPr>
        <p:spPr>
          <a:xfrm>
            <a:off x="9491730" y="5525036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96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    При движении отрезок отображается на отрезок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952" y="2065867"/>
            <a:ext cx="7843234" cy="45281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082203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2169" r="28" b="18507"/>
          <a:stretch/>
        </p:blipFill>
        <p:spPr>
          <a:xfrm>
            <a:off x="2118574" y="764556"/>
            <a:ext cx="7617854" cy="49841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733188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/>
              <a:t>н</a:t>
            </a:r>
            <a:r>
              <a:rPr lang="ru-RU" dirty="0" smtClean="0"/>
              <a:t>аложение –это отображение плоскости на себя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686" y="1839686"/>
            <a:ext cx="669108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5133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459" y="1258656"/>
            <a:ext cx="8474298" cy="507427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061" y="240067"/>
            <a:ext cx="9041152" cy="86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60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69" y="180306"/>
            <a:ext cx="6349284" cy="39924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-812" t="-1097" r="14612" b="11179"/>
          <a:stretch/>
        </p:blipFill>
        <p:spPr>
          <a:xfrm>
            <a:off x="6812923" y="2369713"/>
            <a:ext cx="5177307" cy="43144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282255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341</TotalTime>
  <Words>37</Words>
  <Application>Microsoft Office PowerPoint</Application>
  <PresentationFormat>Широкоэкранный</PresentationFormat>
  <Paragraphs>7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Небеса</vt:lpstr>
      <vt:lpstr>Движение на плоскости</vt:lpstr>
      <vt:lpstr>Презентация PowerPoint</vt:lpstr>
      <vt:lpstr>Презентация PowerPoint</vt:lpstr>
      <vt:lpstr>Презентация PowerPoint</vt:lpstr>
      <vt:lpstr>    При движении отрезок отображается на отрезок</vt:lpstr>
      <vt:lpstr>Презентация PowerPoint</vt:lpstr>
      <vt:lpstr>наложение –это отображение плоскости на себя</vt:lpstr>
      <vt:lpstr>Презентация PowerPoint</vt:lpstr>
      <vt:lpstr>Презентация PowerPoint</vt:lpstr>
      <vt:lpstr>Поворот является движением, поскольку представляет собой отображение плоскости на себя, при котором сохраняются расстояния.</vt:lpstr>
      <vt:lpstr>Презентация PowerPoint</vt:lpstr>
      <vt:lpstr>           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по теме : Движение</dc:title>
  <dc:creator>СЕРГЕЙ</dc:creator>
  <cp:lastModifiedBy>Acer</cp:lastModifiedBy>
  <cp:revision>16</cp:revision>
  <dcterms:created xsi:type="dcterms:W3CDTF">2017-03-31T14:08:48Z</dcterms:created>
  <dcterms:modified xsi:type="dcterms:W3CDTF">2022-05-01T02:56:37Z</dcterms:modified>
</cp:coreProperties>
</file>