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783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879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133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129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810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909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431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83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933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42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904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0B7C4-BFC0-4F0D-B915-3AA92159FF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6AAAA-716B-42C4-9B9A-672248DBF9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898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7653" y="221673"/>
            <a:ext cx="25557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err="1"/>
              <a:t>Эжен</a:t>
            </a:r>
            <a:r>
              <a:rPr lang="ru-RU" sz="3600" b="1" dirty="0"/>
              <a:t> Буден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91092" y="1061875"/>
            <a:ext cx="3726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Эжен</a:t>
            </a:r>
            <a:r>
              <a:rPr lang="ru-RU" b="1" dirty="0"/>
              <a:t> </a:t>
            </a:r>
            <a:r>
              <a:rPr lang="ru-RU" b="1" dirty="0" smtClean="0"/>
              <a:t>Буден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(фр.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Eugène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Boudin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; 12.07.1824 г.,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Онфлёр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 — 08.08.1898 г.,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Довиль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) — французский живописец, один из создателей пленэрного пейзажа, предшественник импрессионизма.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3726" y="55326"/>
            <a:ext cx="5198648" cy="659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526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53" y="264481"/>
            <a:ext cx="11582907" cy="47924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60390" y="5461061"/>
            <a:ext cx="1718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Пляж в </a:t>
            </a:r>
            <a:r>
              <a:rPr lang="ru-RU" dirty="0" err="1" smtClean="0"/>
              <a:t>Трувиле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8088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29562" y="6454142"/>
            <a:ext cx="1714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Рыбачья гавань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63" y="96985"/>
            <a:ext cx="10531739" cy="638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50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20124" y="6488668"/>
            <a:ext cx="3072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Сумерки над гаванью в Гавре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417" y="132029"/>
            <a:ext cx="8844019" cy="635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293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527" y="349056"/>
            <a:ext cx="403167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Эжен</a:t>
            </a:r>
            <a:r>
              <a:rPr lang="ru-RU" dirty="0" smtClean="0"/>
              <a:t> Буден </a:t>
            </a:r>
            <a:r>
              <a:rPr lang="ru-RU" dirty="0" smtClean="0"/>
              <a:t>французский </a:t>
            </a:r>
            <a:r>
              <a:rPr lang="ru-RU" dirty="0" smtClean="0"/>
              <a:t>живописец и график. Творчество </a:t>
            </a:r>
            <a:r>
              <a:rPr lang="ru-RU" dirty="0" err="1" smtClean="0"/>
              <a:t>Будена</a:t>
            </a:r>
            <a:r>
              <a:rPr lang="ru-RU" dirty="0" smtClean="0"/>
              <a:t> является связующим звеном между искусством его учителей — представителей барбизонской школы (</a:t>
            </a:r>
            <a:r>
              <a:rPr lang="ru-RU" dirty="0" err="1" smtClean="0"/>
              <a:t>Труайона</a:t>
            </a:r>
            <a:r>
              <a:rPr lang="ru-RU" dirty="0" smtClean="0"/>
              <a:t>, Милле, </a:t>
            </a:r>
            <a:r>
              <a:rPr lang="ru-RU" dirty="0" err="1" smtClean="0"/>
              <a:t>Коро</a:t>
            </a:r>
            <a:r>
              <a:rPr lang="ru-RU" dirty="0" smtClean="0"/>
              <a:t> и Теодора Руссо) и его последователей-импрессионистов, среди которых следует назвать, прежде всего, Моне. Был первым учителем Моне в Гавре и оказал большое влияние на формирование его живописного метода.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444609" y="6153788"/>
            <a:ext cx="1569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Мол в </a:t>
            </a:r>
            <a:r>
              <a:rPr lang="ru-RU" dirty="0" err="1" smtClean="0"/>
              <a:t>Довиле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28587"/>
            <a:ext cx="762000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98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818" y="0"/>
            <a:ext cx="263236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</a:rPr>
              <a:t> Буден родился 12 июля 1824 году в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Онфлёре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, старом портовом городке в Нормандии. Сын моряка, специального образования не получил, но рано начал самостоятельно заниматься живописью. В 1844 году открыл в Гавре окантовочную мастерскую, в витрине которой выставлял картины приезжих художников: Милле,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Труайона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,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Кутюра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. Они помогали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Будену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 советами и убедили всерьез заняться искусством. На формирование его творческой манеры оказала влияние живопись И.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Йонкинда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4626" y="6010757"/>
            <a:ext cx="43962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Атлантическое побережье близ </a:t>
            </a:r>
            <a:r>
              <a:rPr lang="ru-RU" dirty="0" err="1" smtClean="0"/>
              <a:t>Бенервиля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91" y="140622"/>
            <a:ext cx="9160569" cy="555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248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671" y="347022"/>
            <a:ext cx="344978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</a:rPr>
              <a:t>Ранние работы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Будена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 являют собой яркие сцены фешенебельной курортной жизни, исполненные в импрессионистической манере. Более поздние произведения — в основном морские пейзажи без изображений людей. В пейзажах с видами гаваней ему удалось передать состояние неба, тревожное перед штормом или ясное и чистое; море в них написано широкими мазками и наполнено множеством самых разных кораблей со сложной оснасткой.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454" y="363339"/>
            <a:ext cx="8318991" cy="50537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227736" y="5862843"/>
            <a:ext cx="1718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Пляж в </a:t>
            </a:r>
            <a:r>
              <a:rPr lang="ru-RU" dirty="0" err="1" smtClean="0"/>
              <a:t>Трувиле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5679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381" y="137050"/>
            <a:ext cx="386541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</a:rPr>
              <a:t>В 1847 году приезжает в Париж, пишет пейзажи в его окрестностях, копирует картины голландских и фламандских пейзажистов в Лувре. Посылает два пейзажа на выставку "Друзей искусства" в Гавре (1850 г.) и в качестве поощрения получает от муниципалитета на три года стипендию. Учился живописи в Гавре, затем в Париже у известного мариниста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Эжена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Изабе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. Знакомится с Курбе и Ш.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Бодлером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, который упоминает о нем в своем обзоре Салона (1859 г.), с 1863 года регулярно выставляется в Салоне. С 1860 года жил в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Онфлере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, где был связан с Барбизонской школой. Работал в Бретани, на юге Франции, в Бордо, в Голландии и Венеции. С 1861 года работал на пленэре. Большую часть своей жизни Буден прожил на севере Франции; посещал Бельгию, Голландию, Италию.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645819" y="5094954"/>
            <a:ext cx="3278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Площадь Сан Марко в Венеции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228512"/>
            <a:ext cx="7653722" cy="434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4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528" y="145402"/>
            <a:ext cx="376843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Влюбленный в природу Бретани и Нормандии, Буден много работает под открытым небом, считая, что только на месте можно "правдиво и сильно" передать особенность освещения, характер световоздушной среды — в этом он предшественник импрессионистов. Принимал участие в их первой выставке 1874 года. Мастер обладал редким даром открывать красоту и поэзию в самом скромном пейзажном мотиве, будь то пустынный пляж, песчаная отмель, прибрежные скалы; его краски неярки, но чисты и прозрачны, а образ природы, создаваемый им, дышит свежестью и непосредственностью восприятия. Особенно хороши этюды облаков, словно "растрепанных" морским ветром, сквозь которые просвечивает синева неба.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51028" y="5449669"/>
            <a:ext cx="5784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Императрица Евгения на морском побережье в </a:t>
            </a:r>
            <a:r>
              <a:rPr lang="ru-RU" dirty="0" err="1" smtClean="0"/>
              <a:t>Трувиле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45" y="304800"/>
            <a:ext cx="7559849" cy="450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96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238" y="376581"/>
            <a:ext cx="27016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</a:rPr>
              <a:t>Признание пришло к нему, когда он был уже смертельно болен. В 1892 году Буден был награжден орденом Почетного легиона. Умер Буден в </a:t>
            </a:r>
            <a:r>
              <a:rPr lang="ru-RU" b="0" i="0" dirty="0" err="1" smtClean="0">
                <a:solidFill>
                  <a:srgbClr val="000000"/>
                </a:solidFill>
                <a:effectLst/>
              </a:rPr>
              <a:t>Довиле</a:t>
            </a:r>
            <a:r>
              <a:rPr lang="ru-RU" b="0" i="0" dirty="0" smtClean="0">
                <a:solidFill>
                  <a:srgbClr val="000000"/>
                </a:solidFill>
                <a:effectLst/>
              </a:rPr>
              <a:t> 8 августа 1898 года.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692965" y="6435436"/>
            <a:ext cx="1937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Канал в Брюсселе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011" y="114819"/>
            <a:ext cx="8933734" cy="632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27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91170" y="6488668"/>
            <a:ext cx="17434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Морская гавань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09" y="212498"/>
            <a:ext cx="10160000" cy="612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19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27" y="456045"/>
            <a:ext cx="10160000" cy="5308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40499" y="6070661"/>
            <a:ext cx="1718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Пляж в </a:t>
            </a:r>
            <a:r>
              <a:rPr lang="ru-RU" dirty="0" err="1" smtClean="0"/>
              <a:t>Трувиле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59661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305</Words>
  <Application>Microsoft Office PowerPoint</Application>
  <PresentationFormat>Широкоэкранный</PresentationFormat>
  <Paragraphs>19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</cp:revision>
  <dcterms:created xsi:type="dcterms:W3CDTF">2022-05-01T04:51:17Z</dcterms:created>
  <dcterms:modified xsi:type="dcterms:W3CDTF">2022-05-01T05:35:27Z</dcterms:modified>
</cp:coreProperties>
</file>