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E96B9-0827-4C1C-B698-0D744C7DE1BE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D76AF-19B8-497C-9897-42190DB64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045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806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595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984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772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62268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811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265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996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120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836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114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374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851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94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6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524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679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315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5009CE6-6B53-4A81-BE8D-6A9E2E2FBA56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A4F4084D-8585-4BD5-B59F-1D372D495A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0855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3553" y="1433537"/>
            <a:ext cx="7907097" cy="199546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Экологические проблемы</a:t>
            </a:r>
            <a:b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Свердловской области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Georgy\Desktop\ecoregion\csve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9874" y1="33788" x2="51889" y2="64164"/>
                        <a14:foregroundMark x1="25189" y1="22867" x2="26448" y2="17406"/>
                        <a14:foregroundMark x1="71285" y1="26280" x2="76322" y2="18089"/>
                        <a14:foregroundMark x1="47355" y1="66553" x2="61713" y2="39249"/>
                        <a14:backgroundMark x1="18136" y1="68942" x2="18136" y2="68942"/>
                        <a14:backgroundMark x1="81612" y1="68259" x2="81612" y2="68259"/>
                        <a14:backgroundMark x1="92947" y1="61775" x2="92947" y2="61775"/>
                        <a14:backgroundMark x1="7809" y1="61092" x2="7809" y2="61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825" y="3861048"/>
            <a:ext cx="3162055" cy="233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461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75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Из Загрязнение воздуха поднимается рост заболеваемости населения .Особенно страдают дети ,организм которых формируется под загрязнением воздуха .Врачами наблюдается увеличение таких заболеваний ,как бронхиальная астма ,и острый </a:t>
            </a:r>
            <a:r>
              <a:rPr lang="ru-RU" b="1" i="1" dirty="0" err="1" smtClean="0"/>
              <a:t>бронхит.И</a:t>
            </a:r>
            <a:r>
              <a:rPr lang="ru-RU" b="1" i="1" dirty="0" smtClean="0"/>
              <a:t> это еще не все заболевания 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85023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3552" y="692697"/>
            <a:ext cx="4788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Свердловская область входит в число регионов с наиболее неблагоприятной экологической обстановкой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91944" y="2060849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/>
              <a:t>Свердловская область среди регионов </a:t>
            </a:r>
            <a:r>
              <a:rPr lang="ru-RU" sz="2000" b="1" i="1" dirty="0" err="1"/>
              <a:t>России,по</a:t>
            </a:r>
            <a:r>
              <a:rPr lang="ru-RU" sz="2000" b="1" i="1" dirty="0"/>
              <a:t> степени ущерба, наносимого окружающей среде, занимает шестое место, по Уральскому федеральному округу - второе место после Челябинской области.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63552" y="4869161"/>
            <a:ext cx="52565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Область отличается очень высоким уровнем загрязнения воздуха, водной среды, почв.</a:t>
            </a:r>
          </a:p>
        </p:txBody>
      </p:sp>
      <p:pic>
        <p:nvPicPr>
          <p:cNvPr id="1026" name="Picture 2" descr="http://xvatit.com/upload/medialibrary/0a6/0a68e015e556f422c429edbc6321ccb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0" y="2060848"/>
            <a:ext cx="368681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8038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6070600" y="188913"/>
            <a:ext cx="6121400" cy="1058862"/>
          </a:xfrm>
        </p:spPr>
        <p:txBody>
          <a:bodyPr anchor="t"/>
          <a:lstStyle/>
          <a:p>
            <a:pPr algn="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23992" y="1247776"/>
            <a:ext cx="41764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i="1" dirty="0"/>
              <a:t>Основу промышленности  Свердловской области составляют металлургия и машиностроение.</a:t>
            </a:r>
            <a:endParaRPr lang="en-US" sz="2100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360" y="414566"/>
            <a:ext cx="4432176" cy="3468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516" y="3607820"/>
            <a:ext cx="4580663" cy="32501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227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1919536" y="209898"/>
            <a:ext cx="8280920" cy="11308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 </a:t>
            </a:r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2063551" y="2774395"/>
            <a:ext cx="255174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i="1" dirty="0"/>
              <a:t>Нижнетагильский металлургический комбинат</a:t>
            </a:r>
          </a:p>
        </p:txBody>
      </p:sp>
      <p:pic>
        <p:nvPicPr>
          <p:cNvPr id="4098" name="Picture 2" descr="C:\Users\Georgy\Desktop\ecoregion\ntm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5" y="1166889"/>
            <a:ext cx="2448272" cy="16305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032104" y="3222147"/>
            <a:ext cx="33123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i="1" dirty="0"/>
              <a:t>Горно-обогатительный комбинат «Ванадий»</a:t>
            </a:r>
          </a:p>
        </p:txBody>
      </p:sp>
      <p:pic>
        <p:nvPicPr>
          <p:cNvPr id="4099" name="Picture 3" descr="C:\Users\Georgy\Desktop\ecoregion\го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1000227"/>
            <a:ext cx="2821485" cy="21161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Georgy\Desktop\ecoregion\уралмаш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1" y="3837700"/>
            <a:ext cx="2776248" cy="18460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279577" y="5683713"/>
            <a:ext cx="316835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i="1" dirty="0"/>
              <a:t>Уральский завод </a:t>
            </a:r>
            <a:br>
              <a:rPr lang="ru-RU" sz="1700" b="1" i="1" dirty="0"/>
            </a:br>
            <a:r>
              <a:rPr lang="ru-RU" sz="1700" b="1" i="1" dirty="0"/>
              <a:t>тяжелого </a:t>
            </a:r>
            <a:r>
              <a:rPr lang="ru-RU" sz="1700" b="1" i="1" dirty="0" err="1"/>
              <a:t>машино</a:t>
            </a:r>
            <a:r>
              <a:rPr lang="ru-RU" sz="1700" b="1" i="1" dirty="0"/>
              <a:t>-</a:t>
            </a:r>
            <a:br>
              <a:rPr lang="ru-RU" sz="1700" b="1" i="1" dirty="0"/>
            </a:br>
            <a:r>
              <a:rPr lang="ru-RU" sz="1700" b="1" i="1" dirty="0"/>
              <a:t>строения</a:t>
            </a:r>
          </a:p>
        </p:txBody>
      </p:sp>
      <p:pic>
        <p:nvPicPr>
          <p:cNvPr id="4101" name="Picture 5" descr="C:\Users\Georgy\Desktop\ecoregion\кам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0" y="3869720"/>
            <a:ext cx="3024336" cy="18185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 rot="10800000" flipV="1">
            <a:off x="7176120" y="5734934"/>
            <a:ext cx="34918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i="1" dirty="0"/>
              <a:t>Каменск-Уральский металлургический завод</a:t>
            </a:r>
          </a:p>
        </p:txBody>
      </p:sp>
    </p:spTree>
    <p:extLst>
      <p:ext uri="{BB962C8B-B14F-4D97-AF65-F5344CB8AC3E}">
        <p14:creationId xmlns:p14="http://schemas.microsoft.com/office/powerpoint/2010/main" val="321479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419100"/>
            <a:ext cx="6908800" cy="273050"/>
          </a:xfrm>
        </p:spPr>
        <p:txBody>
          <a:bodyPr anchor="t">
            <a:normAutofit fontScale="90000"/>
          </a:bodyPr>
          <a:lstStyle/>
          <a:p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роблемы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476986" y="1223650"/>
            <a:ext cx="5355319" cy="905379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600" b="1" i="1" dirty="0">
                <a:solidFill>
                  <a:schemeClr val="accent6"/>
                </a:solidFill>
              </a:rPr>
              <a:t>Загрязнение  среды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95600" y="2129030"/>
            <a:ext cx="1656184" cy="7959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Воздуха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87888" y="2147835"/>
            <a:ext cx="1656184" cy="777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Водных объектов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96200" y="2195291"/>
            <a:ext cx="1872208" cy="7296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Почв</a:t>
            </a:r>
          </a:p>
        </p:txBody>
      </p:sp>
      <p:pic>
        <p:nvPicPr>
          <p:cNvPr id="1027" name="Picture 3" descr="C:\Users\Georgy\Desktop\ecoregion\800px-Рефтинская_ГРЭС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567" y="3356992"/>
            <a:ext cx="268686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1631505" y="5013177"/>
            <a:ext cx="2910929" cy="15841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/>
          </a:p>
          <a:p>
            <a:r>
              <a:rPr lang="ru-RU" b="1" i="1" dirty="0"/>
              <a:t>Металлургическое производство</a:t>
            </a:r>
          </a:p>
        </p:txBody>
      </p:sp>
      <p:pic>
        <p:nvPicPr>
          <p:cNvPr id="14" name="Picture 2" descr="C:\Users\Georgy\Desktop\ecoregion\нтагил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2" t="479" r="498" b="6933"/>
          <a:stretch/>
        </p:blipFill>
        <p:spPr bwMode="auto">
          <a:xfrm>
            <a:off x="1871540" y="3224011"/>
            <a:ext cx="2686943" cy="1966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4542433" y="5179298"/>
            <a:ext cx="3006776" cy="154586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dirty="0"/>
              <a:t>Сбросы с городских очистных сооружений </a:t>
            </a:r>
          </a:p>
          <a:p>
            <a:r>
              <a:rPr lang="ru-RU" b="1" i="1" dirty="0"/>
              <a:t>Промышленные сбросы</a:t>
            </a:r>
          </a:p>
        </p:txBody>
      </p:sp>
      <p:pic>
        <p:nvPicPr>
          <p:cNvPr id="1028" name="Picture 4" descr="C:\Users\Georgy\Desktop\ecoregion\очис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1" y="3249791"/>
            <a:ext cx="2846869" cy="1907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7549210" y="5190270"/>
            <a:ext cx="2777703" cy="16677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dirty="0"/>
              <a:t>Размещение свалок промышленных и бытовых отходов</a:t>
            </a:r>
          </a:p>
        </p:txBody>
      </p:sp>
      <p:pic>
        <p:nvPicPr>
          <p:cNvPr id="1029" name="Picture 5" descr="C:\Users\Georgy\Desktop\ecoregion\sdam-zemlyu-s-h-naznacheniya-v-arendu_31550984_1_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3329716"/>
            <a:ext cx="2436635" cy="1827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Georgy\Desktop\ecoregion\image592306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135" y="3256637"/>
            <a:ext cx="2808075" cy="1867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75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43584" y="548681"/>
            <a:ext cx="4968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Над металлургическим комбинатом в Нижнем Тагиле каждые 2—3 минуты поднимается гигантское облако пара</a:t>
            </a:r>
            <a:r>
              <a:rPr lang="ru-RU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31904" y="1628801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i="1" dirty="0"/>
              <a:t>Вместе с паром в атмосферу поступает от 15 до 20 </a:t>
            </a:r>
            <a:r>
              <a:rPr lang="ru-RU" b="1" i="1" dirty="0" err="1"/>
              <a:t>тыс.токсичных</a:t>
            </a:r>
            <a:r>
              <a:rPr lang="ru-RU" b="1" i="1" dirty="0"/>
              <a:t> веществ: сернистый газ, цианистый водород, аммиак, фенол, угарный газ.</a:t>
            </a:r>
            <a:r>
              <a:rPr lang="ru-RU" dirty="0"/>
              <a:t> </a:t>
            </a:r>
          </a:p>
        </p:txBody>
      </p:sp>
      <p:pic>
        <p:nvPicPr>
          <p:cNvPr id="38914" name="Picture 2" descr="http://www.xn--80adt5btj4c.xn--80asehdb/uploads/posts/2014-07/thumbs/1406809091_dym__580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1153" y="2952240"/>
            <a:ext cx="4681889" cy="2997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952239"/>
            <a:ext cx="45720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1552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09800" y="332656"/>
            <a:ext cx="49663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Значительным источником загрязнения атмосферы является автотранспорт. Автомобили сжигают миллионы тонн бензина и дизельного топлива, расходуют миллионы тонн кислорода.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492897"/>
            <a:ext cx="5756448" cy="3822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9811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39194" y="404665"/>
            <a:ext cx="6662172" cy="1299841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FFFF00"/>
                </a:solidFill>
              </a:rPr>
              <a:t>Самый загрязненный город Нижний </a:t>
            </a:r>
            <a:r>
              <a:rPr lang="ru-RU" sz="3600" b="1" i="1" dirty="0" err="1">
                <a:solidFill>
                  <a:srgbClr val="FFFF00"/>
                </a:solidFill>
              </a:rPr>
              <a:t>тагил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194" y="1685653"/>
            <a:ext cx="7266012" cy="4844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6746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063553" y="548680"/>
            <a:ext cx="7408333" cy="3450696"/>
          </a:xfrm>
        </p:spPr>
        <p:txBody>
          <a:bodyPr>
            <a:normAutofit/>
          </a:bodyPr>
          <a:lstStyle/>
          <a:p>
            <a:r>
              <a:rPr lang="ru-RU" sz="2400" b="1" i="1" dirty="0"/>
              <a:t>Лес — одно из главных богатств области. Лес защищает нас от городского шума, от </a:t>
            </a:r>
            <a:r>
              <a:rPr lang="ru-RU" sz="2400" b="1" i="1" dirty="0" err="1"/>
              <a:t>пыли.от</a:t>
            </a:r>
            <a:r>
              <a:rPr lang="ru-RU" sz="2400" b="1" i="1" dirty="0"/>
              <a:t> жары и от холода.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121628"/>
            <a:ext cx="5609772" cy="3755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8044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Сланец</Template>
  <TotalTime>4</TotalTime>
  <Words>179</Words>
  <Application>Microsoft Office PowerPoint</Application>
  <PresentationFormat>Широкоэкранный</PresentationFormat>
  <Paragraphs>33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Calisto MT</vt:lpstr>
      <vt:lpstr>Symbol</vt:lpstr>
      <vt:lpstr>Trebuchet MS</vt:lpstr>
      <vt:lpstr>Wingdings 2</vt:lpstr>
      <vt:lpstr>Сланец</vt:lpstr>
      <vt:lpstr>Экологические проблемы Свердловской области</vt:lpstr>
      <vt:lpstr>Презентация PowerPoint</vt:lpstr>
      <vt:lpstr>Промышленность</vt:lpstr>
      <vt:lpstr>Презентация PowerPoint</vt:lpstr>
      <vt:lpstr>Проблемы</vt:lpstr>
      <vt:lpstr>Презентация PowerPoint</vt:lpstr>
      <vt:lpstr>    </vt:lpstr>
      <vt:lpstr>     </vt:lpstr>
      <vt:lpstr>   </vt:lpstr>
      <vt:lpstr>   </vt:lpstr>
    </vt:vector>
  </TitlesOfParts>
  <Manager>Гришин Роман Сергеевич 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Экологические проблемы </dc:title>
  <dc:creator>romangrisin64@gmail.com</dc:creator>
  <cp:lastModifiedBy>Romafast</cp:lastModifiedBy>
  <cp:revision>2</cp:revision>
  <dcterms:created xsi:type="dcterms:W3CDTF">2022-04-21T09:25:11Z</dcterms:created>
  <dcterms:modified xsi:type="dcterms:W3CDTF">2022-04-25T14:06:56Z</dcterms:modified>
  <cp:category/>
</cp:coreProperties>
</file>