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9" r:id="rId2"/>
    <p:sldId id="256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00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95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37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917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17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903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542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916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739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7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46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18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84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218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28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18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50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B3ED88F-1ACA-4393-9C98-62E5D67E24D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6D97D50-1B81-43E4-8EBE-0B0C7D2239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3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Глагол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6000" dirty="0" smtClean="0"/>
              <a:t>                     </a:t>
            </a:r>
          </a:p>
          <a:p>
            <a:pPr marL="0" indent="0">
              <a:buNone/>
            </a:pPr>
            <a:endParaRPr lang="ru-RU" sz="6000" dirty="0"/>
          </a:p>
          <a:p>
            <a:pPr marL="0" indent="0">
              <a:buNone/>
            </a:pPr>
            <a:r>
              <a:rPr lang="ru-RU" sz="6000" dirty="0" smtClean="0"/>
              <a:t>                                  4  класс</a:t>
            </a:r>
          </a:p>
          <a:p>
            <a:pPr marL="0" indent="0">
              <a:buNone/>
            </a:pPr>
            <a:endParaRPr lang="ru-RU" sz="6000" dirty="0" smtClean="0"/>
          </a:p>
          <a:p>
            <a:pPr marL="0" indent="0">
              <a:buNone/>
            </a:pPr>
            <a:r>
              <a:rPr lang="ru-RU" sz="6000" dirty="0" smtClean="0">
                <a:solidFill>
                  <a:srgbClr val="0070C0"/>
                </a:solidFill>
              </a:rPr>
              <a:t>                             Русский язык</a:t>
            </a:r>
            <a:endParaRPr lang="ru-RU" sz="6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56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Домашнее задание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</a:t>
            </a:r>
            <a:r>
              <a:rPr lang="ru-RU" sz="5400" dirty="0" smtClean="0"/>
              <a:t>Упр. 251 с.118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44753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за урок!</a:t>
            </a:r>
            <a:br>
              <a:rPr lang="ru-RU" dirty="0" smtClean="0"/>
            </a:br>
            <a:r>
              <a:rPr lang="ru-RU" dirty="0" smtClean="0"/>
              <a:t>Все молодцы!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60800" y="2467430"/>
            <a:ext cx="4151086" cy="378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25713"/>
            <a:ext cx="9144000" cy="373017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5300" dirty="0" smtClean="0"/>
              <a:t>Танцевать</a:t>
            </a:r>
            <a:br>
              <a:rPr lang="ru-RU" sz="5300" dirty="0" smtClean="0"/>
            </a:br>
            <a:r>
              <a:rPr lang="ru-RU" sz="5300" dirty="0" smtClean="0"/>
              <a:t>танцую</a:t>
            </a:r>
            <a:br>
              <a:rPr lang="ru-RU" sz="5300" dirty="0" smtClean="0"/>
            </a:br>
            <a:r>
              <a:rPr lang="ru-RU" sz="5300" dirty="0" smtClean="0"/>
              <a:t>танцуешь</a:t>
            </a:r>
            <a:br>
              <a:rPr lang="ru-RU" sz="5300" dirty="0" smtClean="0"/>
            </a:br>
            <a:r>
              <a:rPr lang="ru-RU" sz="5300" dirty="0" smtClean="0"/>
              <a:t>танцует</a:t>
            </a:r>
            <a:endParaRPr lang="ru-RU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188686"/>
            <a:ext cx="6815669" cy="7858033"/>
          </a:xfrm>
        </p:spPr>
        <p:txBody>
          <a:bodyPr>
            <a:noAutofit/>
          </a:bodyPr>
          <a:lstStyle/>
          <a:p>
            <a:endParaRPr lang="ru-RU" sz="4400" dirty="0" smtClean="0">
              <a:solidFill>
                <a:srgbClr val="FF0000"/>
              </a:solidFill>
            </a:endParaRPr>
          </a:p>
          <a:p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 smtClean="0">
              <a:solidFill>
                <a:srgbClr val="FF0000"/>
              </a:solidFill>
            </a:endParaRPr>
          </a:p>
          <a:p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000" dirty="0" smtClean="0">
                <a:solidFill>
                  <a:srgbClr val="FF0000"/>
                </a:solidFill>
              </a:rPr>
              <a:t>Что мы будем делать на уроке?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47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0"/>
            <a:ext cx="9601196" cy="2285999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Тема: Обобщение глагола.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65960"/>
            <a:ext cx="10515600" cy="4076066"/>
          </a:xfrm>
        </p:spPr>
        <p:txBody>
          <a:bodyPr>
            <a:normAutofit fontScale="85000" lnSpcReduction="20000"/>
          </a:bodyPr>
          <a:lstStyle/>
          <a:p>
            <a:r>
              <a:rPr lang="ru-RU" sz="4800" dirty="0" smtClean="0"/>
              <a:t>Цель: закрепить и обобщить знания о глаголе как части речи.</a:t>
            </a:r>
          </a:p>
          <a:p>
            <a:r>
              <a:rPr lang="ru-RU" sz="4800" dirty="0" smtClean="0"/>
              <a:t>Задачи: </a:t>
            </a:r>
            <a:r>
              <a:rPr lang="ru-RU" sz="4800" dirty="0"/>
              <a:t>повторить, что такое неопределённая форма глагола, времена глагола, спряжения, правописания безударных личных окончаний глагола и частицы не с глаголами.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-320040"/>
            <a:ext cx="9601196" cy="33604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Часть речи</a:t>
            </a:r>
            <a:r>
              <a:rPr lang="ru-RU" sz="3600" dirty="0" smtClean="0"/>
              <a:t>:(глагол)на какой вопрос отвечает?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Начальная форма </a:t>
            </a:r>
            <a:r>
              <a:rPr lang="ru-RU" sz="3600" dirty="0" smtClean="0"/>
              <a:t>глагола (неопределенная форма)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285999"/>
            <a:ext cx="9601196" cy="3589869"/>
          </a:xfrm>
        </p:spPr>
        <p:txBody>
          <a:bodyPr>
            <a:noAutofit/>
          </a:bodyPr>
          <a:lstStyle/>
          <a:p>
            <a:r>
              <a:rPr lang="ru-RU" sz="3200" dirty="0" smtClean="0"/>
              <a:t>1</a:t>
            </a:r>
            <a:r>
              <a:rPr lang="ru-RU" sz="3200" dirty="0" smtClean="0">
                <a:solidFill>
                  <a:srgbClr val="FF0000"/>
                </a:solidFill>
              </a:rPr>
              <a:t>.П.п</a:t>
            </a:r>
            <a:r>
              <a:rPr lang="ru-RU" sz="3200" dirty="0" smtClean="0"/>
              <a:t>.- вид, спряжение.</a:t>
            </a:r>
          </a:p>
          <a:p>
            <a:r>
              <a:rPr lang="ru-RU" sz="3200" dirty="0" smtClean="0"/>
              <a:t>2.</a:t>
            </a:r>
            <a:r>
              <a:rPr lang="ru-RU" sz="3200" dirty="0" smtClean="0">
                <a:solidFill>
                  <a:srgbClr val="FF0000"/>
                </a:solidFill>
              </a:rPr>
              <a:t>Н.п</a:t>
            </a:r>
            <a:r>
              <a:rPr lang="ru-RU" sz="3200" dirty="0" smtClean="0"/>
              <a:t>.- время,</a:t>
            </a:r>
          </a:p>
          <a:p>
            <a:r>
              <a:rPr lang="ru-RU" sz="3200" dirty="0" smtClean="0"/>
              <a:t> лицо, число( если глагол в настоящем или будущем времени)</a:t>
            </a:r>
          </a:p>
          <a:p>
            <a:r>
              <a:rPr lang="ru-RU" sz="3200" dirty="0"/>
              <a:t>р</a:t>
            </a:r>
            <a:r>
              <a:rPr lang="ru-RU" sz="3200" dirty="0" smtClean="0"/>
              <a:t>од и число (если глагол в прошедшем времени)</a:t>
            </a:r>
          </a:p>
          <a:p>
            <a:r>
              <a:rPr lang="ru-RU" sz="3200" dirty="0" smtClean="0"/>
              <a:t>3.</a:t>
            </a:r>
            <a:r>
              <a:rPr lang="ru-RU" sz="3200" dirty="0" smtClean="0">
                <a:solidFill>
                  <a:srgbClr val="FF0000"/>
                </a:solidFill>
              </a:rPr>
              <a:t>Роль</a:t>
            </a:r>
            <a:r>
              <a:rPr lang="ru-RU" sz="3200" dirty="0" smtClean="0"/>
              <a:t> в предложении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3914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 мая</a:t>
            </a:r>
            <a:br>
              <a:rPr lang="ru-RU" dirty="0" smtClean="0"/>
            </a:br>
            <a:r>
              <a:rPr lang="ru-RU" dirty="0" smtClean="0"/>
              <a:t>Классная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/>
              <a:t> </a:t>
            </a:r>
            <a:r>
              <a:rPr lang="ru-RU" sz="4800" i="1" dirty="0" smtClean="0"/>
              <a:t>Ел ем </a:t>
            </a:r>
            <a:r>
              <a:rPr lang="ru-RU" sz="4800" i="1" dirty="0" err="1" smtClean="0"/>
              <a:t>ен</a:t>
            </a:r>
            <a:r>
              <a:rPr lang="ru-RU" sz="4800" i="1" dirty="0" smtClean="0"/>
              <a:t> ел ем </a:t>
            </a:r>
            <a:r>
              <a:rPr lang="ru-RU" sz="4800" i="1" dirty="0" err="1" smtClean="0"/>
              <a:t>ен</a:t>
            </a:r>
            <a:r>
              <a:rPr lang="ru-RU" sz="4800" i="1" dirty="0" smtClean="0"/>
              <a:t> ел ем </a:t>
            </a:r>
            <a:r>
              <a:rPr lang="ru-RU" sz="4800" i="1" dirty="0" err="1" smtClean="0"/>
              <a:t>ен</a:t>
            </a:r>
            <a:r>
              <a:rPr lang="ru-RU" sz="4800" i="1" dirty="0" smtClean="0"/>
              <a:t> (чистописание)</a:t>
            </a:r>
          </a:p>
          <a:p>
            <a:r>
              <a:rPr lang="ru-RU" sz="4800" i="1" dirty="0" smtClean="0"/>
              <a:t>Словарь : </a:t>
            </a:r>
            <a:r>
              <a:rPr lang="ru-RU" sz="4800" i="1" dirty="0" err="1" smtClean="0"/>
              <a:t>к</a:t>
            </a:r>
            <a:r>
              <a:rPr lang="ru-RU" sz="4800" i="1" dirty="0" err="1" smtClean="0">
                <a:solidFill>
                  <a:srgbClr val="92D050"/>
                </a:solidFill>
              </a:rPr>
              <a:t>о</a:t>
            </a:r>
            <a:r>
              <a:rPr lang="ru-RU" sz="4800" i="1" dirty="0" err="1" smtClean="0"/>
              <a:t>м</a:t>
            </a:r>
            <a:r>
              <a:rPr lang="ru-RU" sz="4800" i="1" dirty="0" err="1" smtClean="0">
                <a:solidFill>
                  <a:srgbClr val="92D050"/>
                </a:solidFill>
              </a:rPr>
              <a:t>а</a:t>
            </a:r>
            <a:r>
              <a:rPr lang="ru-RU" sz="4800" i="1" dirty="0" err="1" smtClean="0"/>
              <a:t>нндир</a:t>
            </a:r>
            <a:r>
              <a:rPr lang="ru-RU" sz="4800" i="1" dirty="0" smtClean="0"/>
              <a:t> , св</a:t>
            </a:r>
            <a:r>
              <a:rPr lang="ru-RU" sz="4800" i="1" dirty="0" smtClean="0">
                <a:solidFill>
                  <a:srgbClr val="92D050"/>
                </a:solidFill>
              </a:rPr>
              <a:t>о</a:t>
            </a:r>
            <a:r>
              <a:rPr lang="ru-RU" sz="4800" i="1" dirty="0" smtClean="0"/>
              <a:t>бода, п</a:t>
            </a:r>
            <a:r>
              <a:rPr lang="ru-RU" sz="4800" i="1" dirty="0" smtClean="0">
                <a:solidFill>
                  <a:srgbClr val="92D050"/>
                </a:solidFill>
              </a:rPr>
              <a:t>а</a:t>
            </a:r>
            <a:r>
              <a:rPr lang="ru-RU" sz="4800" i="1" dirty="0" smtClean="0"/>
              <a:t>льто, </a:t>
            </a:r>
            <a:r>
              <a:rPr lang="ru-RU" sz="4800" i="1" dirty="0" smtClean="0">
                <a:solidFill>
                  <a:srgbClr val="92D050"/>
                </a:solidFill>
              </a:rPr>
              <a:t>о</a:t>
            </a:r>
            <a:r>
              <a:rPr lang="ru-RU" sz="4800" i="1" dirty="0" smtClean="0"/>
              <a:t>дежда.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18181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146628"/>
            <a:ext cx="9601196" cy="14103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Открываем учебник</a:t>
            </a:r>
            <a:br>
              <a:rPr lang="ru-RU" dirty="0" smtClean="0"/>
            </a:br>
            <a:r>
              <a:rPr lang="ru-RU" dirty="0" smtClean="0"/>
              <a:t>(школа России автор </a:t>
            </a:r>
            <a:r>
              <a:rPr lang="ru-RU" dirty="0" err="1" smtClean="0"/>
              <a:t>В.П.Канакина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</a:t>
            </a:r>
            <a:r>
              <a:rPr lang="ru-RU" dirty="0" err="1" smtClean="0"/>
              <a:t>В.Г.Горецкий</a:t>
            </a:r>
            <a:r>
              <a:rPr lang="ru-RU" dirty="0" smtClean="0"/>
              <a:t>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dirty="0" smtClean="0"/>
          </a:p>
          <a:p>
            <a:r>
              <a:rPr lang="ru-RU" sz="5400" dirty="0" smtClean="0"/>
              <a:t>              с</a:t>
            </a:r>
            <a:r>
              <a:rPr lang="ru-RU" sz="5400" dirty="0"/>
              <a:t>. 115 упр.244</a:t>
            </a:r>
          </a:p>
        </p:txBody>
      </p:sp>
    </p:spTree>
    <p:extLst>
      <p:ext uri="{BB962C8B-B14F-4D97-AF65-F5344CB8AC3E}">
        <p14:creationId xmlns:p14="http://schemas.microsoft.com/office/powerpoint/2010/main" val="231687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Продолжаем работу в тетради.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      Упр.245 с.116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            упр.247 с.116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1406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Рефлексия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5086" y="522515"/>
            <a:ext cx="11074399" cy="587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9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</TotalTime>
  <Words>158</Words>
  <Application>Microsoft Office PowerPoint</Application>
  <PresentationFormat>Широкоэкранный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Garamond</vt:lpstr>
      <vt:lpstr>Times New Roman</vt:lpstr>
      <vt:lpstr>Натуральные материалы</vt:lpstr>
      <vt:lpstr> Глагол</vt:lpstr>
      <vt:lpstr> Танцевать танцую танцуешь танцует</vt:lpstr>
      <vt:lpstr>Тема: Обобщение глагола.</vt:lpstr>
      <vt:lpstr>Презентация PowerPoint</vt:lpstr>
      <vt:lpstr>Часть речи:(глагол)на какой вопрос отвечает? Начальная форма глагола (неопределенная форма)</vt:lpstr>
      <vt:lpstr>4 мая Классная работа</vt:lpstr>
      <vt:lpstr>Открываем учебник (школа России автор В.П.Канакина            В.Г.Горецкий) </vt:lpstr>
      <vt:lpstr>Продолжаем работу в тетради. </vt:lpstr>
      <vt:lpstr>Рефлексия </vt:lpstr>
      <vt:lpstr>Домашнее задание </vt:lpstr>
      <vt:lpstr>Спасибо за урок! Все молодцы!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Глагол</dc:title>
  <dc:creator>АРМИНЕ</dc:creator>
  <cp:lastModifiedBy>АРМИНЕ</cp:lastModifiedBy>
  <cp:revision>9</cp:revision>
  <dcterms:created xsi:type="dcterms:W3CDTF">2022-05-01T06:46:40Z</dcterms:created>
  <dcterms:modified xsi:type="dcterms:W3CDTF">2022-05-01T07:55:58Z</dcterms:modified>
</cp:coreProperties>
</file>