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4" r:id="rId6"/>
    <p:sldId id="260" r:id="rId7"/>
    <p:sldId id="275" r:id="rId8"/>
    <p:sldId id="273" r:id="rId9"/>
    <p:sldId id="262" r:id="rId10"/>
    <p:sldId id="264" r:id="rId11"/>
    <p:sldId id="263" r:id="rId12"/>
    <p:sldId id="265" r:id="rId13"/>
    <p:sldId id="277" r:id="rId14"/>
    <p:sldId id="266" r:id="rId15"/>
    <p:sldId id="267" r:id="rId16"/>
    <p:sldId id="271" r:id="rId17"/>
    <p:sldId id="26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71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93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124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85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149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088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21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541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62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135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988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D8896-ABEE-4A95-8C2C-9EB321220C8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3E161-DE43-4EDF-B5E8-F6F2847C6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93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87132" y="991673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</a:rPr>
              <a:t>А.Т. Твардовский</a:t>
            </a:r>
          </a:p>
          <a:p>
            <a:r>
              <a:rPr lang="ru-RU" sz="72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</a:rPr>
              <a:t>           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(1910-1971) 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73521" y="5537915"/>
            <a:ext cx="62720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chemeClr val="accent2">
                    <a:lumMod val="50000"/>
                  </a:schemeClr>
                </a:solidFill>
              </a:rPr>
              <a:t>Сертоловский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 центр образования № 2», Ленинградская область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4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6924" y="43990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400" b="1" dirty="0" smtClean="0"/>
              <a:t>1.Тема </a:t>
            </a:r>
            <a:r>
              <a:rPr lang="ru-RU" sz="2400" b="1" dirty="0"/>
              <a:t>поэта и поэзии.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6924" y="1199349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«Собратьям </a:t>
            </a:r>
            <a:r>
              <a:rPr lang="ru-RU" sz="2400" b="1" dirty="0"/>
              <a:t>по </a:t>
            </a:r>
            <a:r>
              <a:rPr lang="ru-RU" sz="2400" b="1" dirty="0" smtClean="0"/>
              <a:t>перу»</a:t>
            </a:r>
          </a:p>
          <a:p>
            <a:endParaRPr lang="ru-RU" sz="2400" b="1" dirty="0"/>
          </a:p>
          <a:p>
            <a:r>
              <a:rPr lang="ru-RU" sz="2400" b="1" dirty="0"/>
              <a:t>В деле своём без излишней тревоги</a:t>
            </a:r>
          </a:p>
          <a:p>
            <a:r>
              <a:rPr lang="ru-RU" sz="2400" b="1" dirty="0"/>
              <a:t>Мы затвердили с давнишней поры</a:t>
            </a:r>
          </a:p>
          <a:p>
            <a:r>
              <a:rPr lang="ru-RU" sz="2400" b="1" dirty="0"/>
              <a:t>То, что горшки обжигают не боги,</a:t>
            </a:r>
          </a:p>
          <a:p>
            <a:r>
              <a:rPr lang="ru-RU" sz="2400" b="1" dirty="0"/>
              <a:t>Ну, а не боги, так — дуй до горы.</a:t>
            </a:r>
          </a:p>
          <a:p>
            <a:endParaRPr lang="ru-RU" sz="2400" b="1" dirty="0"/>
          </a:p>
          <a:p>
            <a:r>
              <a:rPr lang="ru-RU" sz="2400" b="1" dirty="0"/>
              <a:t>Только по той продвигаясь дороге,</a:t>
            </a:r>
          </a:p>
          <a:p>
            <a:r>
              <a:rPr lang="ru-RU" sz="2400" b="1" dirty="0"/>
              <a:t>Нам бы вдобавок усвоить пора:</a:t>
            </a:r>
          </a:p>
          <a:p>
            <a:r>
              <a:rPr lang="ru-RU" sz="2400" b="1" dirty="0"/>
              <a:t>Верно, горшки обжигают не боги,</a:t>
            </a:r>
          </a:p>
          <a:p>
            <a:r>
              <a:rPr lang="ru-RU" sz="2400" b="1" dirty="0"/>
              <a:t>Но обжигают их — мастера!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153" y="1341778"/>
            <a:ext cx="6180249" cy="412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10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46143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6314" y="617044"/>
            <a:ext cx="3474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2</a:t>
            </a:r>
            <a:r>
              <a:rPr lang="ru-RU" sz="2400" b="1" dirty="0" smtClean="0"/>
              <a:t>.Тема </a:t>
            </a:r>
            <a:r>
              <a:rPr lang="ru-RU" sz="2400" b="1" dirty="0"/>
              <a:t>«малой родины»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87381" y="1315052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За распахнутым окном,</a:t>
            </a:r>
          </a:p>
          <a:p>
            <a:r>
              <a:rPr lang="ru-RU" sz="2400" b="1" dirty="0"/>
              <a:t>На просторе луга</a:t>
            </a:r>
          </a:p>
          <a:p>
            <a:r>
              <a:rPr lang="ru-RU" sz="2400" b="1" dirty="0"/>
              <a:t>Лошадь сытая в ночном</a:t>
            </a:r>
          </a:p>
          <a:p>
            <a:r>
              <a:rPr lang="ru-RU" sz="2400" b="1" dirty="0"/>
              <a:t>Отряхнулась глухо.</a:t>
            </a:r>
          </a:p>
          <a:p>
            <a:endParaRPr lang="ru-RU" sz="2400" b="1" dirty="0"/>
          </a:p>
          <a:p>
            <a:r>
              <a:rPr lang="ru-RU" sz="2400" b="1" dirty="0"/>
              <a:t>Чуял запах я воды</a:t>
            </a:r>
          </a:p>
          <a:p>
            <a:r>
              <a:rPr lang="ru-RU" sz="2400" b="1" dirty="0"/>
              <a:t>И остывшей пыли.</a:t>
            </a:r>
          </a:p>
          <a:p>
            <a:r>
              <a:rPr lang="ru-RU" sz="2400" b="1" dirty="0"/>
              <a:t>Видел — белые сады</a:t>
            </a:r>
          </a:p>
          <a:p>
            <a:r>
              <a:rPr lang="ru-RU" sz="2400" b="1" dirty="0"/>
              <a:t>В темноте светили.</a:t>
            </a:r>
          </a:p>
          <a:p>
            <a:endParaRPr lang="ru-RU" sz="2400" b="1" dirty="0"/>
          </a:p>
          <a:p>
            <a:r>
              <a:rPr lang="ru-RU" sz="2400" b="1" dirty="0"/>
              <a:t>Слышал, как едва-едва</a:t>
            </a:r>
          </a:p>
          <a:p>
            <a:r>
              <a:rPr lang="ru-RU" sz="2400" b="1" dirty="0"/>
              <a:t>Прошумела липа,</a:t>
            </a:r>
          </a:p>
          <a:p>
            <a:r>
              <a:rPr lang="ru-RU" sz="2400" b="1" dirty="0"/>
              <a:t>Как внизу росла трава</a:t>
            </a:r>
          </a:p>
          <a:p>
            <a:r>
              <a:rPr lang="ru-RU" sz="2400" b="1" dirty="0"/>
              <a:t>Из земли со скрипом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056" y="617044"/>
            <a:ext cx="6865526" cy="495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75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2812" y="604165"/>
            <a:ext cx="2089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3.Тема </a:t>
            </a:r>
            <a:r>
              <a:rPr lang="ru-RU" sz="2400" b="1" dirty="0"/>
              <a:t>войны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81523" y="751641"/>
            <a:ext cx="290203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Позарастали</a:t>
            </a:r>
          </a:p>
          <a:p>
            <a:r>
              <a:rPr lang="ru-RU" b="1" dirty="0"/>
              <a:t>Стежки-дорожки,</a:t>
            </a:r>
          </a:p>
          <a:p>
            <a:r>
              <a:rPr lang="ru-RU" b="1" dirty="0"/>
              <a:t>Где разбегались</a:t>
            </a:r>
          </a:p>
          <a:p>
            <a:r>
              <a:rPr lang="ru-RU" b="1" dirty="0"/>
              <a:t>Мы от бомбежки.</a:t>
            </a:r>
          </a:p>
          <a:p>
            <a:endParaRPr lang="ru-RU" b="1" dirty="0"/>
          </a:p>
          <a:p>
            <a:r>
              <a:rPr lang="ru-RU" b="1" dirty="0"/>
              <a:t>Позарастали</a:t>
            </a:r>
          </a:p>
          <a:p>
            <a:r>
              <a:rPr lang="ru-RU" b="1" dirty="0" err="1"/>
              <a:t>Мохом</a:t>
            </a:r>
            <a:r>
              <a:rPr lang="ru-RU" b="1" dirty="0"/>
              <a:t>-травою</a:t>
            </a:r>
          </a:p>
          <a:p>
            <a:r>
              <a:rPr lang="ru-RU" b="1" dirty="0"/>
              <a:t>Окопы наши</a:t>
            </a:r>
          </a:p>
          <a:p>
            <a:r>
              <a:rPr lang="ru-RU" b="1" dirty="0"/>
              <a:t>Перед </a:t>
            </a:r>
            <a:r>
              <a:rPr lang="ru-RU" b="1" dirty="0" err="1"/>
              <a:t>Москвою</a:t>
            </a:r>
            <a:r>
              <a:rPr lang="ru-RU" b="1" dirty="0"/>
              <a:t>.</a:t>
            </a:r>
          </a:p>
          <a:p>
            <a:endParaRPr lang="ru-RU" b="1" dirty="0"/>
          </a:p>
          <a:p>
            <a:r>
              <a:rPr lang="ru-RU" b="1" dirty="0"/>
              <a:t>Водою черной</a:t>
            </a:r>
          </a:p>
          <a:p>
            <a:r>
              <a:rPr lang="ru-RU" b="1" dirty="0"/>
              <a:t>Полны землянки,</a:t>
            </a:r>
          </a:p>
          <a:p>
            <a:r>
              <a:rPr lang="ru-RU" b="1" dirty="0"/>
              <a:t>Где мы сушили</a:t>
            </a:r>
          </a:p>
          <a:p>
            <a:r>
              <a:rPr lang="ru-RU" b="1" dirty="0"/>
              <a:t>В тот год портянки.</a:t>
            </a:r>
          </a:p>
          <a:p>
            <a:endParaRPr lang="ru-RU" b="1" dirty="0"/>
          </a:p>
          <a:p>
            <a:r>
              <a:rPr lang="ru-RU" b="1" dirty="0"/>
              <a:t>Своей и вражьей</a:t>
            </a:r>
          </a:p>
          <a:p>
            <a:r>
              <a:rPr lang="ru-RU" b="1" dirty="0"/>
              <a:t>Полито кровью,</a:t>
            </a:r>
          </a:p>
          <a:p>
            <a:r>
              <a:rPr lang="ru-RU" b="1" dirty="0"/>
              <a:t>В тылу далеко</a:t>
            </a:r>
          </a:p>
          <a:p>
            <a:r>
              <a:rPr lang="ru-RU" b="1" dirty="0"/>
              <a:t>Ты, Подмосковье.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07694" y="834997"/>
            <a:ext cx="371340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тылу далеко…</a:t>
            </a:r>
          </a:p>
          <a:p>
            <a:r>
              <a:rPr lang="ru-RU" b="1" dirty="0"/>
              <a:t>А ныне, ныне —</a:t>
            </a:r>
          </a:p>
          <a:p>
            <a:r>
              <a:rPr lang="ru-RU" b="1" dirty="0"/>
              <a:t>Места иные,</a:t>
            </a:r>
          </a:p>
          <a:p>
            <a:r>
              <a:rPr lang="ru-RU" b="1" dirty="0"/>
              <a:t>Бои иные.</a:t>
            </a:r>
          </a:p>
          <a:p>
            <a:endParaRPr lang="ru-RU" b="1" dirty="0"/>
          </a:p>
          <a:p>
            <a:r>
              <a:rPr lang="ru-RU" b="1" dirty="0"/>
              <a:t>Не те, пожалуй,</a:t>
            </a:r>
          </a:p>
          <a:p>
            <a:r>
              <a:rPr lang="ru-RU" b="1" dirty="0"/>
              <a:t>И люди даже,</a:t>
            </a:r>
          </a:p>
          <a:p>
            <a:r>
              <a:rPr lang="ru-RU" b="1" dirty="0"/>
              <a:t>Но вера — та же,</a:t>
            </a:r>
          </a:p>
          <a:p>
            <a:r>
              <a:rPr lang="ru-RU" b="1" dirty="0"/>
              <a:t>Но клятва — та же.</a:t>
            </a:r>
          </a:p>
          <a:p>
            <a:endParaRPr lang="ru-RU" b="1" dirty="0"/>
          </a:p>
          <a:p>
            <a:r>
              <a:rPr lang="ru-RU" b="1" dirty="0"/>
              <a:t>Прямой ли, кружной,</a:t>
            </a:r>
          </a:p>
          <a:p>
            <a:r>
              <a:rPr lang="ru-RU" b="1" dirty="0"/>
              <a:t>Дорогой честной,</a:t>
            </a:r>
          </a:p>
          <a:p>
            <a:r>
              <a:rPr lang="ru-RU" b="1" dirty="0"/>
              <a:t>Дорогой трудной</a:t>
            </a:r>
          </a:p>
          <a:p>
            <a:r>
              <a:rPr lang="ru-RU" b="1" dirty="0"/>
              <a:t>Дойдем до места.</a:t>
            </a:r>
          </a:p>
          <a:p>
            <a:endParaRPr lang="ru-RU" b="1" dirty="0"/>
          </a:p>
          <a:p>
            <a:r>
              <a:rPr lang="ru-RU" b="1" dirty="0"/>
              <a:t>Дойдем, всей грудью</a:t>
            </a:r>
          </a:p>
          <a:p>
            <a:r>
              <a:rPr lang="ru-RU" b="1" dirty="0"/>
              <a:t>Вздохнем глубоко:</a:t>
            </a:r>
          </a:p>
          <a:p>
            <a:r>
              <a:rPr lang="ru-RU" b="1" dirty="0"/>
              <a:t>— Россия, братцы,</a:t>
            </a:r>
          </a:p>
          <a:p>
            <a:r>
              <a:rPr lang="ru-RU" b="1" dirty="0"/>
              <a:t>В тылу далеко…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8659"/>
            <a:ext cx="5129011" cy="341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51774" y="69390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Все в мире сущие народы,</a:t>
            </a:r>
          </a:p>
          <a:p>
            <a:r>
              <a:rPr lang="ru-RU" sz="2400" b="1" dirty="0"/>
              <a:t>Благословите светлый час!</a:t>
            </a:r>
          </a:p>
          <a:p>
            <a:r>
              <a:rPr lang="ru-RU" sz="2400" b="1" dirty="0"/>
              <a:t>Отгрохотали эти годы,</a:t>
            </a:r>
          </a:p>
          <a:p>
            <a:r>
              <a:rPr lang="ru-RU" sz="2400" b="1" dirty="0"/>
              <a:t>Что на земле застигли нас.</a:t>
            </a:r>
          </a:p>
          <a:p>
            <a:r>
              <a:rPr lang="ru-RU" sz="2400" b="1" dirty="0"/>
              <a:t>Еще теплы стволы орудий</a:t>
            </a:r>
          </a:p>
          <a:p>
            <a:r>
              <a:rPr lang="ru-RU" sz="2400" b="1" dirty="0"/>
              <a:t>И кровь не всю впитал песок,</a:t>
            </a:r>
          </a:p>
          <a:p>
            <a:r>
              <a:rPr lang="ru-RU" sz="2400" b="1" dirty="0"/>
              <a:t>Но мир настал. Вздохните, люди,</a:t>
            </a:r>
          </a:p>
          <a:p>
            <a:r>
              <a:rPr lang="ru-RU" sz="2400" b="1" dirty="0"/>
              <a:t>Переступив войны порог…</a:t>
            </a:r>
          </a:p>
          <a:p>
            <a:r>
              <a:rPr lang="ru-RU" sz="2400" b="1" dirty="0"/>
              <a:t>А. Твардовский «В час мира»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3151" t="4725" r="15370" b="10204"/>
          <a:stretch/>
        </p:blipFill>
        <p:spPr>
          <a:xfrm>
            <a:off x="6632620" y="476518"/>
            <a:ext cx="3837904" cy="583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742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5915" y="489397"/>
            <a:ext cx="654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4. Любовь к матери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08383" y="117693"/>
            <a:ext cx="411265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Прощаемся мы с матерями</a:t>
            </a:r>
          </a:p>
          <a:p>
            <a:r>
              <a:rPr lang="ru-RU" b="1" dirty="0"/>
              <a:t>   Задолго до крайнего срока –</a:t>
            </a:r>
          </a:p>
          <a:p>
            <a:r>
              <a:rPr lang="ru-RU" b="1" dirty="0"/>
              <a:t>Еще в нашей юности ранней,</a:t>
            </a:r>
          </a:p>
          <a:p>
            <a:r>
              <a:rPr lang="ru-RU" b="1" dirty="0"/>
              <a:t>   Еще у родного порога,</a:t>
            </a:r>
          </a:p>
          <a:p>
            <a:endParaRPr lang="ru-RU" b="1" dirty="0"/>
          </a:p>
          <a:p>
            <a:r>
              <a:rPr lang="ru-RU" b="1" dirty="0"/>
              <a:t>Когда нам платочки, носочки</a:t>
            </a:r>
          </a:p>
          <a:p>
            <a:r>
              <a:rPr lang="ru-RU" b="1" dirty="0"/>
              <a:t>   Уложат их добрые руки,</a:t>
            </a:r>
          </a:p>
          <a:p>
            <a:r>
              <a:rPr lang="ru-RU" b="1" dirty="0"/>
              <a:t>А мы, опасаясь отсрочки,</a:t>
            </a:r>
          </a:p>
          <a:p>
            <a:r>
              <a:rPr lang="ru-RU" b="1" dirty="0"/>
              <a:t>   К назначенной рвемся разлуке.</a:t>
            </a:r>
          </a:p>
          <a:p>
            <a:endParaRPr lang="ru-RU" b="1" dirty="0"/>
          </a:p>
          <a:p>
            <a:r>
              <a:rPr lang="ru-RU" b="1" dirty="0"/>
              <a:t>Разлука еще </a:t>
            </a:r>
            <a:r>
              <a:rPr lang="ru-RU" b="1" dirty="0" err="1"/>
              <a:t>безусловней</a:t>
            </a:r>
            <a:endParaRPr lang="ru-RU" b="1" dirty="0"/>
          </a:p>
          <a:p>
            <a:r>
              <a:rPr lang="ru-RU" b="1" dirty="0"/>
              <a:t>   Для них наступает попозже,</a:t>
            </a:r>
          </a:p>
          <a:p>
            <a:r>
              <a:rPr lang="ru-RU" b="1" dirty="0"/>
              <a:t>Когда мы о воле сыновней</a:t>
            </a:r>
          </a:p>
          <a:p>
            <a:r>
              <a:rPr lang="ru-RU" b="1" dirty="0"/>
              <a:t>   Спешим известить их по почте.</a:t>
            </a:r>
          </a:p>
          <a:p>
            <a:endParaRPr lang="ru-RU" b="1" dirty="0"/>
          </a:p>
          <a:p>
            <a:r>
              <a:rPr lang="ru-RU" b="1" dirty="0"/>
              <a:t>И карточки им посылая</a:t>
            </a:r>
          </a:p>
          <a:p>
            <a:r>
              <a:rPr lang="ru-RU" b="1" dirty="0"/>
              <a:t>   Каких-то девчонок безвестных,</a:t>
            </a:r>
          </a:p>
          <a:p>
            <a:r>
              <a:rPr lang="ru-RU" b="1" dirty="0"/>
              <a:t>От щедрой души позволяем</a:t>
            </a:r>
          </a:p>
          <a:p>
            <a:r>
              <a:rPr lang="ru-RU" b="1" dirty="0"/>
              <a:t>   Заочно любить их невесток.</a:t>
            </a:r>
          </a:p>
          <a:p>
            <a:endParaRPr lang="ru-RU" b="1" dirty="0"/>
          </a:p>
          <a:p>
            <a:r>
              <a:rPr lang="ru-RU" b="1" dirty="0"/>
              <a:t>А там – за невестками – внуки…</a:t>
            </a:r>
          </a:p>
          <a:p>
            <a:r>
              <a:rPr lang="ru-RU" b="1" dirty="0"/>
              <a:t>   И вдруг назовет телеграмма</a:t>
            </a:r>
          </a:p>
          <a:p>
            <a:r>
              <a:rPr lang="ru-RU" b="1" dirty="0"/>
              <a:t>Для самой последней разлуки</a:t>
            </a:r>
          </a:p>
          <a:p>
            <a:r>
              <a:rPr lang="ru-RU" b="1" dirty="0"/>
              <a:t>   Ту старую бабушку мамой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77" y="1694108"/>
            <a:ext cx="6667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45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0462" y="476518"/>
            <a:ext cx="6362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Философская лирика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17519" y="117693"/>
            <a:ext cx="474695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 дне моей жизни…</a:t>
            </a:r>
          </a:p>
          <a:p>
            <a:r>
              <a:rPr lang="ru-RU" b="1" dirty="0"/>
              <a:t>На дне моей жизни,</a:t>
            </a:r>
          </a:p>
          <a:p>
            <a:r>
              <a:rPr lang="ru-RU" b="1" dirty="0"/>
              <a:t>на самом донышке</a:t>
            </a:r>
          </a:p>
          <a:p>
            <a:r>
              <a:rPr lang="ru-RU" b="1" dirty="0"/>
              <a:t>Захочется мне</a:t>
            </a:r>
          </a:p>
          <a:p>
            <a:r>
              <a:rPr lang="ru-RU" b="1" dirty="0"/>
              <a:t>посидеть на солнышке,</a:t>
            </a:r>
          </a:p>
          <a:p>
            <a:r>
              <a:rPr lang="ru-RU" b="1" dirty="0"/>
              <a:t>На теплом </a:t>
            </a:r>
            <a:r>
              <a:rPr lang="ru-RU" b="1" dirty="0" err="1"/>
              <a:t>пенушке</a:t>
            </a:r>
            <a:r>
              <a:rPr lang="ru-RU" b="1" dirty="0"/>
              <a:t>.</a:t>
            </a:r>
          </a:p>
          <a:p>
            <a:endParaRPr lang="ru-RU" b="1" dirty="0"/>
          </a:p>
          <a:p>
            <a:r>
              <a:rPr lang="ru-RU" b="1" dirty="0"/>
              <a:t>И чтобы листва</a:t>
            </a:r>
          </a:p>
          <a:p>
            <a:r>
              <a:rPr lang="ru-RU" b="1" dirty="0"/>
              <a:t>красовалась палая</a:t>
            </a:r>
          </a:p>
          <a:p>
            <a:r>
              <a:rPr lang="ru-RU" b="1" dirty="0"/>
              <a:t>В наклонных лучах</a:t>
            </a:r>
          </a:p>
          <a:p>
            <a:r>
              <a:rPr lang="ru-RU" b="1" dirty="0"/>
              <a:t>недалекого вечера.</a:t>
            </a:r>
          </a:p>
          <a:p>
            <a:r>
              <a:rPr lang="ru-RU" b="1" dirty="0"/>
              <a:t>И пусть оно так,</a:t>
            </a:r>
          </a:p>
          <a:p>
            <a:r>
              <a:rPr lang="ru-RU" b="1" dirty="0"/>
              <a:t>что морока немалая -</a:t>
            </a:r>
          </a:p>
          <a:p>
            <a:r>
              <a:rPr lang="ru-RU" b="1" dirty="0"/>
              <a:t>Твой век целиком,</a:t>
            </a:r>
          </a:p>
          <a:p>
            <a:r>
              <a:rPr lang="ru-RU" b="1" dirty="0"/>
              <a:t>да об этом уж нечего.</a:t>
            </a:r>
          </a:p>
          <a:p>
            <a:endParaRPr lang="ru-RU" b="1" dirty="0"/>
          </a:p>
          <a:p>
            <a:r>
              <a:rPr lang="ru-RU" b="1" dirty="0"/>
              <a:t>Я думу свою</a:t>
            </a:r>
          </a:p>
          <a:p>
            <a:r>
              <a:rPr lang="ru-RU" b="1" dirty="0"/>
              <a:t>без помехи подслушаю,</a:t>
            </a:r>
          </a:p>
          <a:p>
            <a:r>
              <a:rPr lang="ru-RU" b="1" dirty="0"/>
              <a:t>Черту подведу</a:t>
            </a:r>
          </a:p>
          <a:p>
            <a:r>
              <a:rPr lang="ru-RU" b="1" dirty="0"/>
              <a:t>стариковскою палочкой:</a:t>
            </a:r>
          </a:p>
          <a:p>
            <a:r>
              <a:rPr lang="ru-RU" b="1" dirty="0"/>
              <a:t>Нет, все-таки нет,</a:t>
            </a:r>
          </a:p>
          <a:p>
            <a:r>
              <a:rPr lang="ru-RU" b="1" dirty="0"/>
              <a:t>ничего, что по случаю</a:t>
            </a:r>
          </a:p>
          <a:p>
            <a:r>
              <a:rPr lang="ru-RU" b="1" dirty="0"/>
              <a:t>Я здесь побывал</a:t>
            </a:r>
          </a:p>
          <a:p>
            <a:r>
              <a:rPr lang="ru-RU" b="1" dirty="0"/>
              <a:t>и отметился галочкой.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14" y="1415295"/>
            <a:ext cx="6092780" cy="342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636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408" y="372139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/>
              <a:t>Поэзия Твардовского -- своеобразная поэтическая энциклопедия времени, его лирическая, эпическая, временами драматическая история. Великие события отразились в его творчестве в форме прямого их изображения и как отдельные переживания, размышления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7887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61622" y="407401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Не лгать,</a:t>
            </a:r>
          </a:p>
          <a:p>
            <a:r>
              <a:rPr lang="ru-RU" sz="2400" b="1" dirty="0"/>
              <a:t>Не трусить,</a:t>
            </a:r>
          </a:p>
          <a:p>
            <a:r>
              <a:rPr lang="ru-RU" sz="2400" b="1" dirty="0"/>
              <a:t> Верным быть народу,</a:t>
            </a:r>
          </a:p>
          <a:p>
            <a:r>
              <a:rPr lang="ru-RU" sz="2400" b="1" dirty="0"/>
              <a:t> Любить родную землю-мать,</a:t>
            </a:r>
          </a:p>
          <a:p>
            <a:r>
              <a:rPr lang="ru-RU" sz="2400" b="1" dirty="0"/>
              <a:t> Чтоб за нее в огонь и в воду.</a:t>
            </a:r>
          </a:p>
          <a:p>
            <a:r>
              <a:rPr lang="ru-RU" sz="2400" b="1" dirty="0"/>
              <a:t> А если –</a:t>
            </a:r>
          </a:p>
          <a:p>
            <a:r>
              <a:rPr lang="ru-RU" sz="2400" b="1" dirty="0"/>
              <a:t> То и жизнь отдать.</a:t>
            </a:r>
          </a:p>
          <a:p>
            <a:r>
              <a:rPr lang="ru-RU" sz="2400" b="1" dirty="0"/>
              <a:t>А. Твардовский «На сеновале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091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76045" y="51380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Твардовский </a:t>
            </a:r>
            <a:r>
              <a:rPr lang="ru-RU" sz="2400" b="1" dirty="0"/>
              <a:t>— художник с мудрым сердцем и чистой совестью, до последнего дыхания преданный поэзии, человек  большого гражданского мужества и честности</a:t>
            </a:r>
            <a:r>
              <a:rPr lang="ru-RU" sz="2400" b="1" dirty="0" smtClean="0"/>
              <a:t>...                </a:t>
            </a:r>
            <a:endParaRPr lang="ru-RU" sz="2400" b="1" dirty="0"/>
          </a:p>
          <a:p>
            <a:pPr algn="just"/>
            <a:r>
              <a:rPr lang="ru-RU" sz="2400" b="1" dirty="0" smtClean="0"/>
              <a:t>                               К</a:t>
            </a:r>
            <a:r>
              <a:rPr lang="ru-RU" sz="2400" b="1" dirty="0"/>
              <a:t>. Кулиев, писатель</a:t>
            </a:r>
          </a:p>
        </p:txBody>
      </p:sp>
    </p:spTree>
    <p:extLst>
      <p:ext uri="{BB962C8B-B14F-4D97-AF65-F5344CB8AC3E}">
        <p14:creationId xmlns:p14="http://schemas.microsoft.com/office/powerpoint/2010/main" val="3014360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3928" y="368972"/>
            <a:ext cx="6096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Будущий писатель появился на свет в скромном хуторе в Смоленской области в семье местного кузнеца.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 Его отец купил участок заболоченной, покрытой зарослями земли у потомков адмирала Нахимова. </a:t>
            </a:r>
          </a:p>
          <a:p>
            <a:pPr algn="just"/>
            <a:endParaRPr lang="ru-RU" sz="2400" b="1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Отец поэта был человеком весьма образованным и начитанным. В доме Твардовских по вечерам часто читали вслух произведения Пушкина, Ершова, Толстого, Некрасова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Первые стихотворения юного поэта были опубликованы, когда ему едва исполнилось 15 лет.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52" y="368972"/>
            <a:ext cx="38671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249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2074" y="37551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1566" y="375514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За свои поэмы о войне и многочисленные очерки с фронта подполковник Твардовский был удостоен ордена Отечественной войны первой степени.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b="1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С войны Твардовский вернулся со своим другом – «Василием Теркиным».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336" y="602223"/>
            <a:ext cx="5343951" cy="564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14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28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104" y="436533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Близкие утверждали, что в юности Твардовский носил у груди портрет Некрасова и позже, уже возглавив журнал «Новый мир», встречал гостей редакции его же строками: «Сходится к хате моей больше и больше народу, ну, расскажи поскорей, что ты слыхал про свободу?».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0615" y="0"/>
            <a:ext cx="4071385" cy="5560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6643" y="3387144"/>
            <a:ext cx="2819489" cy="347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61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8338" y="156366"/>
            <a:ext cx="109856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Поэт умер на даче, расположенной в Подмосковье, неподалеку от Красной Пахры, 18 декабря 1971 г., причиной смерти стал рак легких. Александра </a:t>
            </a:r>
            <a:r>
              <a:rPr lang="ru-RU" sz="2400" b="1" dirty="0" err="1" smtClean="0">
                <a:solidFill>
                  <a:schemeClr val="bg1"/>
                </a:solidFill>
              </a:rPr>
              <a:t>Трифоновича</a:t>
            </a:r>
            <a:r>
              <a:rPr lang="ru-RU" sz="2400" b="1" dirty="0" smtClean="0">
                <a:solidFill>
                  <a:schemeClr val="bg1"/>
                </a:solidFill>
              </a:rPr>
              <a:t> похоронили на столичном Новодевичьем кладбище, на его могилу была насыпана земля, привезенная из родных мест литератора.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076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5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83357" y="260832"/>
            <a:ext cx="4623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Творчество </a:t>
            </a:r>
            <a:r>
              <a:rPr lang="ru-RU" sz="2400" b="1" dirty="0" err="1" smtClean="0"/>
              <a:t>А.Твардовского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66669" y="1160676"/>
            <a:ext cx="42242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   Довоенный </a:t>
            </a:r>
          </a:p>
          <a:p>
            <a:pPr algn="just"/>
            <a:r>
              <a:rPr lang="ru-RU" sz="2400" b="1" dirty="0" smtClean="0"/>
              <a:t>Здесь преобладает </a:t>
            </a:r>
            <a:r>
              <a:rPr lang="ru-RU" sz="2400" b="1" dirty="0"/>
              <a:t>политическая тема: тема тяжёлой доли крестьян и рабочих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05730" y="1160676"/>
            <a:ext cx="46621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            </a:t>
            </a:r>
            <a:r>
              <a:rPr lang="ru-RU" sz="2400" b="1" dirty="0" smtClean="0">
                <a:solidFill>
                  <a:srgbClr val="FF0000"/>
                </a:solidFill>
              </a:rPr>
              <a:t>Послевоенный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В этот период видим </a:t>
            </a:r>
            <a:r>
              <a:rPr lang="ru-RU" sz="2400" b="1" dirty="0"/>
              <a:t>тему времени, тему прошлого и будущего.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3541690" y="722497"/>
            <a:ext cx="2453425" cy="6690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995115" y="722497"/>
            <a:ext cx="2041302" cy="6690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1131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840</Words>
  <Application>Microsoft Office PowerPoint</Application>
  <PresentationFormat>Широкоэкранный</PresentationFormat>
  <Paragraphs>156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37</cp:revision>
  <dcterms:created xsi:type="dcterms:W3CDTF">2022-01-30T09:34:56Z</dcterms:created>
  <dcterms:modified xsi:type="dcterms:W3CDTF">2022-01-30T11:05:04Z</dcterms:modified>
</cp:coreProperties>
</file>