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8" r:id="rId4"/>
    <p:sldId id="269" r:id="rId5"/>
    <p:sldId id="270" r:id="rId6"/>
    <p:sldId id="271" r:id="rId7"/>
    <p:sldId id="259" r:id="rId8"/>
    <p:sldId id="274" r:id="rId9"/>
    <p:sldId id="260" r:id="rId10"/>
    <p:sldId id="276" r:id="rId11"/>
    <p:sldId id="264" r:id="rId12"/>
    <p:sldId id="261" r:id="rId13"/>
    <p:sldId id="262" r:id="rId14"/>
    <p:sldId id="266" r:id="rId15"/>
    <p:sldId id="267" r:id="rId16"/>
    <p:sldId id="272" r:id="rId17"/>
    <p:sldId id="265" r:id="rId18"/>
    <p:sldId id="278" r:id="rId19"/>
    <p:sldId id="280" r:id="rId20"/>
    <p:sldId id="27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236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703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65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205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02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340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6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540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041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489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377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BDB22-544A-4E2B-AA15-2A31174A1F99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D656F-C274-4019-82D8-4582A8D438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73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audio" Target="../media/media1.mp3"/><Relationship Id="rId16" Type="http://schemas.openxmlformats.org/officeDocument/2006/relationships/image" Target="../media/image31.png"/><Relationship Id="rId1" Type="http://schemas.microsoft.com/office/2007/relationships/media" Target="../media/media1.mp3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51174"/>
          <a:stretch/>
        </p:blipFill>
        <p:spPr>
          <a:xfrm>
            <a:off x="0" y="-1"/>
            <a:ext cx="12193057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69057" y="591286"/>
            <a:ext cx="1026755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i="1" dirty="0">
                <a:solidFill>
                  <a:srgbClr val="00B050"/>
                </a:solidFill>
              </a:rPr>
              <a:t>Антуан де </a:t>
            </a:r>
            <a:r>
              <a:rPr lang="ru-RU" sz="6600" b="1" i="1" dirty="0" smtClean="0">
                <a:solidFill>
                  <a:srgbClr val="00B050"/>
                </a:solidFill>
              </a:rPr>
              <a:t>Сент-Экзюпери</a:t>
            </a:r>
          </a:p>
          <a:p>
            <a:r>
              <a:rPr lang="ru-RU" sz="6600" b="1" i="1" dirty="0">
                <a:solidFill>
                  <a:srgbClr val="00B050"/>
                </a:solidFill>
              </a:rPr>
              <a:t> </a:t>
            </a:r>
            <a:r>
              <a:rPr lang="ru-RU" sz="6600" b="1" i="1" dirty="0" smtClean="0">
                <a:solidFill>
                  <a:srgbClr val="00B050"/>
                </a:solidFill>
              </a:rPr>
              <a:t>                </a:t>
            </a:r>
            <a:r>
              <a:rPr lang="ru-RU" sz="4000" b="1" i="1" dirty="0" smtClean="0">
                <a:solidFill>
                  <a:srgbClr val="00B050"/>
                </a:solidFill>
              </a:rPr>
              <a:t>(1900-1944) </a:t>
            </a:r>
            <a:endParaRPr lang="ru-RU" sz="4000" b="1" i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15189" y="5615189"/>
            <a:ext cx="64651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B050"/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rgbClr val="00B050"/>
                </a:solidFill>
              </a:rPr>
              <a:t>Сертоловский</a:t>
            </a:r>
            <a:r>
              <a:rPr lang="ru-RU" sz="2000" b="1" i="1" dirty="0" smtClean="0">
                <a:solidFill>
                  <a:srgbClr val="00B050"/>
                </a:solidFill>
              </a:rPr>
              <a:t> центр образования № 2», Ленинградская область.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559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44958" y="61367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Весьма интересна композиция «Маленького принца»: </a:t>
            </a:r>
            <a:r>
              <a:rPr lang="ru-RU" sz="2400" b="1" dirty="0" smtClean="0">
                <a:solidFill>
                  <a:srgbClr val="C00000"/>
                </a:solidFill>
              </a:rPr>
              <a:t>«рассказ в рассказе» </a:t>
            </a:r>
            <a:r>
              <a:rPr lang="ru-RU" sz="2400" b="1" dirty="0" smtClean="0"/>
              <a:t>позволяет читателю находиться сразу в двух реальностях — в пустыне с пилотом и в космосе с маленьким принцем.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7587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8784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94231" y="265941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Маленький принц без устали трудится, ухаживая и защищая свою крошечную планету. Он всем сердцем любит свою Розу и заботится о ней, и она остаётся жива лишь благодаря его стараниям.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3087" y="2229645"/>
            <a:ext cx="3562805" cy="462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1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766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52563" y="381644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Основная мысль произведения заключается во фразе: </a:t>
            </a:r>
            <a:r>
              <a:rPr lang="ru-RU" sz="2400" b="1" dirty="0" smtClean="0">
                <a:solidFill>
                  <a:srgbClr val="C00000"/>
                </a:solidFill>
              </a:rPr>
              <a:t>«Любить — это не значит смотреть друг на друга, это значит смотреть в одном направлении». </a:t>
            </a:r>
            <a:r>
              <a:rPr lang="ru-RU" sz="2400" b="1" dirty="0" smtClean="0"/>
              <a:t>Нужно учиться доверять людям, быть ответственным за любимых, не закрывать глаза на происходящее вокруг – вот чему учит знаменитая сказка.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29607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1769" y="430197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 </a:t>
            </a:r>
            <a:r>
              <a:rPr lang="ru-RU" sz="2400" b="1" dirty="0"/>
              <a:t> </a:t>
            </a:r>
            <a:r>
              <a:rPr lang="ru-RU" sz="2400" b="1" dirty="0" smtClean="0"/>
              <a:t>основе сказки  лежит </a:t>
            </a:r>
            <a:r>
              <a:rPr lang="ru-RU" sz="2400" b="1" dirty="0" smtClean="0">
                <a:solidFill>
                  <a:srgbClr val="C00000"/>
                </a:solidFill>
              </a:rPr>
              <a:t>приём диалога </a:t>
            </a:r>
            <a:r>
              <a:rPr lang="ru-RU" sz="2400" b="1" dirty="0" smtClean="0"/>
              <a:t>и путешествия центральных персонажей – рассказчика и Маленького принца. </a:t>
            </a:r>
          </a:p>
          <a:p>
            <a:pPr algn="just"/>
            <a:r>
              <a:rPr lang="ru-RU" sz="2400" b="1" dirty="0" smtClean="0"/>
              <a:t>Их тесное общение позволяет соединить две совершенно разные вселенные: мир детей и мир взрослых.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88169" y="2926770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«Маленький принц» написан в жанре философской сказки-притчи, в которой удивительным образом переплетена реальность и вымысел. За фантастичностью сказочной истории как нельзя лучше скрываются реальные человеческие отношения, эмоции, переживания.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91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7196"/>
          <a:stretch/>
        </p:blipFill>
        <p:spPr>
          <a:xfrm>
            <a:off x="0" y="0"/>
            <a:ext cx="1222116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7374" y="243512"/>
            <a:ext cx="7834649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Главный герой произведения – Маленький принц	Золотовласый мальчик, не по голам мудрый, но при этом, до знакомства с Лисом, не знал таких вещей, как дружба и любовь. Он добр, отзывчив и имеет богатое воображение. Он один понял причудливую живопись своего собеседника. Живет на своей крошечной планете, где есть всего лишь три вулкана и одна неповторимая Роза. Мальчик очень ответственно относится к своей планете, убирает её по утрам, избавляет от опасных баобабов, терпит несносный характер Розы. В путешествии познакомился со многими взрослыми, но ни одного он так и не смог понять, все они казались слишком «странными». На Земле он познакомился с летчиком и Лисом, которые стали для него друзьями, и Змеёй. Именно тогда, он и находит ответ на свой вопрос о смысле жизни и своего места в нем, когда решает вернуться к своей единственной Розе.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6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37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2530" y="471040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Летчик, он же рассказчик	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Взрослый, который ещё хранит в себе детские надежды и мечты. В ранние годы он хотел стать художником и, нарисовав удава, съевшего слона, был очень огорчен, что все взрослые видели в его рисунке шляпу. Потеряв веру в свой талант, автор стал пилотом, много путешествовал. Совершив вынужденную аварийную посадку в пустыне, встречает Маленького принца. Летчик, по просьбе мальчика, рисует ему маленького барашка. Так начинается их дружба. Герой одарен фантазией, силой воли и добротой. Он делит с Маленьким Принцем все печали и радости, помогает ему.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14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88061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88061" y="0"/>
            <a:ext cx="631504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Роза	росток, случайно залетевший на планету Маленького принца. Горделивый и жутко капризный цветок влюбил в себя мальчика с первого взгляда. Принц терпел её бесконечные требования и обиды, заваливал её комплиментами, ухаживал за ней и охранял. Прячет и скрывает все свои чувства за манерностью и кокетством. В момент, когда Принц решает покинуть планету, она признается, что любит его, прощается с ним и ни о чем не винит. «Роза» имела прототип в жизни писателя. Это жена Антуана Сент-Экзюпери – </a:t>
            </a:r>
            <a:r>
              <a:rPr lang="ru-RU" sz="2400" b="1" dirty="0" err="1" smtClean="0"/>
              <a:t>Кансуэла</a:t>
            </a:r>
            <a:r>
              <a:rPr lang="ru-RU" sz="2400" b="1" dirty="0" smtClean="0"/>
              <a:t>. Автор сам признается, что его возлюбленная обладает таким же взрывным, неподвластным характером. Однако автор знал, что её сердце наполнено нежностью и любовью, хоть она и часто прячет его за острыми шипами.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1885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95998" y="0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Лис	</a:t>
            </a:r>
          </a:p>
          <a:p>
            <a:pPr algn="just"/>
            <a:r>
              <a:rPr lang="ru-RU" sz="2400" b="1" dirty="0" smtClean="0"/>
              <a:t>Добрый и мудрый зверек с планеты Земля. Встретив Маленького принца, он просит приучить его. Учит мальчика ответственности и дружбе. Из уст Лиса мы узнаем истины и секреты. Он открывает богатство мира искренних чувств.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3673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7983" y="504302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/>
              <a:t>Важно идти, а не прийти куда-то...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/>
              <a:t>Самого </a:t>
            </a:r>
            <a:r>
              <a:rPr lang="ru-RU" sz="2400" b="1" dirty="0"/>
              <a:t>главного глазами не увидишь</a:t>
            </a:r>
            <a:r>
              <a:rPr lang="ru-RU" sz="2400" b="1" dirty="0" smtClean="0"/>
              <a:t>...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/>
              <a:t>Мы всегда в ответе за тех, кого приручили...</a:t>
            </a:r>
          </a:p>
        </p:txBody>
      </p:sp>
    </p:spTree>
    <p:extLst>
      <p:ext uri="{BB962C8B-B14F-4D97-AF65-F5344CB8AC3E}">
        <p14:creationId xmlns:p14="http://schemas.microsoft.com/office/powerpoint/2010/main" val="1857253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33600" y="239770"/>
            <a:ext cx="6096000" cy="66479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Планета </a:t>
            </a:r>
            <a:r>
              <a:rPr lang="ru-RU" sz="2400" b="1" dirty="0" smtClean="0"/>
              <a:t>Экзюпери</a:t>
            </a:r>
          </a:p>
          <a:p>
            <a:r>
              <a:rPr lang="ru-RU" sz="2400" b="1" dirty="0" smtClean="0"/>
              <a:t>Там </a:t>
            </a:r>
            <a:r>
              <a:rPr lang="ru-RU" sz="2400" b="1" dirty="0"/>
              <a:t>где звёзды, покрыв небосвод</a:t>
            </a:r>
            <a:r>
              <a:rPr lang="ru-RU" sz="2400" b="1" dirty="0" smtClean="0"/>
              <a:t>,</a:t>
            </a:r>
          </a:p>
          <a:p>
            <a:r>
              <a:rPr lang="ru-RU" sz="2400" b="1" dirty="0" smtClean="0"/>
              <a:t>Словно </a:t>
            </a:r>
            <a:r>
              <a:rPr lang="ru-RU" sz="2400" b="1" dirty="0"/>
              <a:t>стая испуганных птиц</a:t>
            </a:r>
            <a:r>
              <a:rPr lang="ru-RU" sz="2400" b="1" dirty="0" smtClean="0"/>
              <a:t>,</a:t>
            </a:r>
          </a:p>
          <a:p>
            <a:r>
              <a:rPr lang="ru-RU" sz="2400" b="1" dirty="0" smtClean="0"/>
              <a:t>Прячут </a:t>
            </a:r>
            <a:r>
              <a:rPr lang="ru-RU" sz="2400" b="1" dirty="0"/>
              <a:t>крошечный астероид</a:t>
            </a:r>
            <a:r>
              <a:rPr lang="ru-RU" sz="2400" b="1" dirty="0" smtClean="0"/>
              <a:t>,</a:t>
            </a:r>
          </a:p>
          <a:p>
            <a:r>
              <a:rPr lang="ru-RU" sz="2400" b="1" dirty="0" smtClean="0"/>
              <a:t>Где </a:t>
            </a:r>
            <a:r>
              <a:rPr lang="ru-RU" sz="2400" b="1" dirty="0"/>
              <a:t>живёт самый Маленький Принц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У </a:t>
            </a:r>
            <a:r>
              <a:rPr lang="ru-RU" sz="2400" b="1" dirty="0"/>
              <a:t>него мир особых идей </a:t>
            </a:r>
            <a:r>
              <a:rPr lang="ru-RU" sz="2400" b="1" dirty="0" smtClean="0"/>
              <a:t>—</a:t>
            </a:r>
          </a:p>
          <a:p>
            <a:r>
              <a:rPr lang="ru-RU" sz="2400" b="1" dirty="0" smtClean="0"/>
              <a:t>Он </a:t>
            </a:r>
            <a:r>
              <a:rPr lang="ru-RU" sz="2400" b="1" dirty="0"/>
              <a:t>пытается взрослых понять</a:t>
            </a:r>
            <a:r>
              <a:rPr lang="ru-RU" sz="2400" b="1" dirty="0" smtClean="0"/>
              <a:t>,</a:t>
            </a:r>
          </a:p>
          <a:p>
            <a:r>
              <a:rPr lang="ru-RU" sz="2400" b="1" dirty="0" smtClean="0"/>
              <a:t>Что </a:t>
            </a:r>
            <a:r>
              <a:rPr lang="ru-RU" sz="2400" b="1" dirty="0"/>
              <a:t>живя на Планете </a:t>
            </a:r>
            <a:r>
              <a:rPr lang="ru-RU" sz="2400" b="1" dirty="0" smtClean="0"/>
              <a:t>Людей</a:t>
            </a:r>
          </a:p>
          <a:p>
            <a:r>
              <a:rPr lang="ru-RU" sz="2400" b="1" dirty="0" smtClean="0"/>
              <a:t>Не </a:t>
            </a:r>
            <a:r>
              <a:rPr lang="ru-RU" sz="2400" b="1" dirty="0"/>
              <a:t>хотят ничего замечать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Эти </a:t>
            </a:r>
            <a:r>
              <a:rPr lang="ru-RU" sz="2400" b="1" dirty="0"/>
              <a:t>взрослые — странный народ</a:t>
            </a:r>
            <a:r>
              <a:rPr lang="ru-RU" sz="2400" b="1" dirty="0" smtClean="0"/>
              <a:t>,</a:t>
            </a:r>
          </a:p>
          <a:p>
            <a:r>
              <a:rPr lang="ru-RU" sz="2400" b="1" dirty="0" smtClean="0"/>
              <a:t>Всё </a:t>
            </a:r>
            <a:r>
              <a:rPr lang="ru-RU" sz="2400" b="1" dirty="0"/>
              <a:t>спешат, куда-то летят</a:t>
            </a:r>
            <a:r>
              <a:rPr lang="ru-RU" sz="2400" b="1" dirty="0" smtClean="0"/>
              <a:t>,</a:t>
            </a:r>
          </a:p>
          <a:p>
            <a:r>
              <a:rPr lang="ru-RU" sz="2400" b="1" dirty="0" smtClean="0"/>
              <a:t>А </a:t>
            </a:r>
            <a:r>
              <a:rPr lang="ru-RU" sz="2400" b="1" dirty="0"/>
              <a:t>простых вещей </a:t>
            </a:r>
            <a:r>
              <a:rPr lang="ru-RU" sz="2400" b="1" dirty="0" smtClean="0"/>
              <a:t>круговорот</a:t>
            </a:r>
          </a:p>
          <a:p>
            <a:r>
              <a:rPr lang="ru-RU" sz="2400" b="1" dirty="0" smtClean="0"/>
              <a:t>Понять </a:t>
            </a:r>
            <a:r>
              <a:rPr lang="ru-RU" sz="2400" b="1" dirty="0"/>
              <a:t>не хотят.… </a:t>
            </a:r>
            <a:endParaRPr lang="ru-RU" sz="2400" b="1" dirty="0" smtClean="0"/>
          </a:p>
          <a:p>
            <a:r>
              <a:rPr lang="ru-RU" sz="2400" b="1" dirty="0" smtClean="0"/>
              <a:t>Ты </a:t>
            </a:r>
            <a:r>
              <a:rPr lang="ru-RU" sz="2400" b="1" dirty="0"/>
              <a:t>прости меня, маленький </a:t>
            </a:r>
            <a:r>
              <a:rPr lang="ru-RU" sz="2400" b="1" dirty="0" err="1"/>
              <a:t>принц,за</a:t>
            </a:r>
            <a:r>
              <a:rPr lang="ru-RU" sz="2400" b="1" dirty="0"/>
              <a:t> планету, </a:t>
            </a:r>
            <a:r>
              <a:rPr lang="ru-RU" sz="2400" b="1" dirty="0" smtClean="0"/>
              <a:t>за </a:t>
            </a:r>
            <a:r>
              <a:rPr lang="ru-RU" sz="2400" b="1" dirty="0"/>
              <a:t>то, </a:t>
            </a:r>
            <a:r>
              <a:rPr lang="ru-RU" sz="2400" b="1" dirty="0" smtClean="0"/>
              <a:t>что люди </a:t>
            </a:r>
          </a:p>
          <a:p>
            <a:r>
              <a:rPr lang="ru-RU" sz="2400" b="1" dirty="0" smtClean="0"/>
              <a:t>режут </a:t>
            </a:r>
            <a:r>
              <a:rPr lang="ru-RU" sz="2400" b="1" dirty="0"/>
              <a:t>солнце, как сыр на блюде</a:t>
            </a:r>
            <a:r>
              <a:rPr lang="ru-RU" sz="2400" b="1" dirty="0" smtClean="0"/>
              <a:t>,</a:t>
            </a:r>
          </a:p>
          <a:p>
            <a:r>
              <a:rPr lang="ru-RU" sz="2400" b="1" dirty="0" smtClean="0"/>
              <a:t>и </a:t>
            </a:r>
            <a:r>
              <a:rPr lang="ru-RU" sz="2400" b="1" dirty="0"/>
              <a:t>стреляют в прикормленных птиц</a:t>
            </a:r>
            <a:r>
              <a:rPr lang="ru-RU" sz="2400" b="1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352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5999" y="549069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Посмотри на небо, посмотри</a:t>
            </a:r>
          </a:p>
          <a:p>
            <a:r>
              <a:rPr lang="ru-RU" sz="2400" b="1" dirty="0"/>
              <a:t>Там летал де Сент-Экзюпери</a:t>
            </a:r>
          </a:p>
          <a:p>
            <a:r>
              <a:rPr lang="ru-RU" sz="2400" b="1" dirty="0"/>
              <a:t>Дух мятежный, чистый и прямой,</a:t>
            </a:r>
          </a:p>
          <a:p>
            <a:r>
              <a:rPr lang="ru-RU" sz="2400" b="1" dirty="0"/>
              <a:t>Он держал в руках весь шар Земной.</a:t>
            </a:r>
          </a:p>
          <a:p>
            <a:r>
              <a:rPr lang="ru-RU" sz="2400" b="1" dirty="0"/>
              <a:t>Труженик морей и континентов</a:t>
            </a:r>
          </a:p>
          <a:p>
            <a:r>
              <a:rPr lang="ru-RU" sz="2400" b="1" dirty="0"/>
              <a:t>Пережил смертельные моменты</a:t>
            </a:r>
          </a:p>
          <a:p>
            <a:r>
              <a:rPr lang="ru-RU" sz="2400" b="1" dirty="0"/>
              <a:t>И не раз играл он роль Титана</a:t>
            </a:r>
          </a:p>
          <a:p>
            <a:r>
              <a:rPr lang="ru-RU" sz="2400" b="1" dirty="0"/>
              <a:t>В хищных лапах </a:t>
            </a:r>
            <a:r>
              <a:rPr lang="ru-RU" sz="2400" b="1" dirty="0" smtClean="0"/>
              <a:t>зверя-урагана…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287142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-1"/>
            <a:ext cx="5731100" cy="68760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95239" y="0"/>
            <a:ext cx="6496761" cy="68760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760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-18049"/>
            <a:ext cx="5576552" cy="68940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76552" y="24289"/>
            <a:ext cx="6615448" cy="683371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2" y="-18050"/>
            <a:ext cx="12192000" cy="6858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-20002"/>
            <a:ext cx="12191998" cy="68599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78" y="-54150"/>
            <a:ext cx="12309425" cy="69121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1" y="-52388"/>
            <a:ext cx="12312203" cy="696277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" y="24288"/>
            <a:ext cx="12312203" cy="689512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8053"/>
            <a:ext cx="12438940" cy="6957463"/>
          </a:xfrm>
          <a:prstGeom prst="rect">
            <a:avLst/>
          </a:prstGeom>
        </p:spPr>
      </p:pic>
      <p:pic>
        <p:nvPicPr>
          <p:cNvPr id="18" name="valeria_malenkij_princ_(muzebra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95490" y="204988"/>
            <a:ext cx="1365161" cy="136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4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25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4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4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0"/>
                            </p:stCondLst>
                            <p:childTnLst>
                              <p:par>
                                <p:cTn id="3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0"/>
                            </p:stCondLst>
                            <p:childTnLst>
                              <p:par>
                                <p:cTn id="4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3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750"/>
                            </p:stCondLst>
                            <p:childTnLst>
                              <p:par>
                                <p:cTn id="5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75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75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4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9722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2682" y="529854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Французский писатель и поэт Антуан де Сент-Экзюпери был чрезвычайно одарённой личностью, причём в самых разных областях. Будучи пламенным патриотом своей родной страны, он стал известным военным лётчиком, не прекращая при этом своей литературной деятельности, и повоевал на фронтах Второй Мировой войны, где и погиб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5483" y="504825"/>
            <a:ext cx="3799076" cy="583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04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0710" y="430197"/>
            <a:ext cx="6096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b="1" dirty="0" smtClean="0"/>
              <a:t>Писатель происходил из старинного дворянского рода.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b="1" dirty="0" smtClean="0"/>
              <a:t>В детстве Антуана де Сент-Экзюпери родители ласково называли «</a:t>
            </a:r>
            <a:r>
              <a:rPr lang="ru-RU" sz="2400" b="1" dirty="0" err="1" smtClean="0"/>
              <a:t>Тонио</a:t>
            </a:r>
            <a:r>
              <a:rPr lang="ru-RU" sz="2400" b="1" dirty="0" smtClean="0"/>
              <a:t>».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b="1" dirty="0" smtClean="0"/>
              <a:t>Антуан де Сент-Экзюпери получал религиозное образование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b="1" dirty="0" smtClean="0"/>
              <a:t>Небо на протяжении всей жизни Экзюпери было его страстью. Впервые он поднялся в воздух, когда ему было 12 лет.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b="1" dirty="0" smtClean="0"/>
              <a:t>Воплощая свою мечту о небе, он стал сперва гражданским лётчиком, а затем и военным.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b="1" dirty="0" smtClean="0"/>
              <a:t>Ещё в детстве Антуан де Сент-Экзюпери пытался собрать самолёт, точнее, планер, из фанеры, проволоки и простыне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7033" y="1089474"/>
            <a:ext cx="4983766" cy="467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103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7983" y="124066"/>
            <a:ext cx="6096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400" b="1" dirty="0" smtClean="0"/>
              <a:t>Однажды, уже позднее, Экзюпери решил воплотить в жизнь давнюю мечту и пролететь на собственном самолёте, который он приобрёл для этой цели, от Франции до Вьетнама. Но сбыться этому было не суждено — на середине пути самолёт потерпел крушение над Ливией, и писатель чудом остался жив. Он едва не умер от жажды в пустыне, но ему повезло — местные кочевники случайно обнаружили его и спасли</a:t>
            </a:r>
            <a:r>
              <a:rPr lang="ru-RU" dirty="0" smtClean="0"/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dirty="0" smtClean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400" b="1" dirty="0" smtClean="0"/>
              <a:t>За свой вклад в развитие гражданской авиации Экзюпери был награждён французским орденом Почётного легиона.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0887" y="359481"/>
            <a:ext cx="4452730" cy="6007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126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031" y="288529"/>
            <a:ext cx="6915955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b="1" dirty="0" smtClean="0"/>
              <a:t>Когда началась Вторая Мировая, он записался в военно-воздушные силы добровольцем, и не раз принимал участие в воздушных схватках с пилотами Третьего Рейха.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b="1" dirty="0"/>
              <a:t>В</a:t>
            </a:r>
            <a:r>
              <a:rPr lang="ru-RU" sz="2400" b="1" dirty="0" smtClean="0"/>
              <a:t> 1944 году он пропал без вести, и лишь в 2000 году обломки самолёта писателя были обнаружены на морском дне. Считалось, что он погиб в результате какой-то поломки, но в 2008 году Хорст </a:t>
            </a:r>
            <a:r>
              <a:rPr lang="ru-RU" sz="2400" b="1" dirty="0" err="1" smtClean="0"/>
              <a:t>Рипперт</a:t>
            </a:r>
            <a:r>
              <a:rPr lang="ru-RU" sz="2400" b="1" dirty="0" smtClean="0"/>
              <a:t>, бывший пилот «Люфтваффе», сообщил, что это он сбил самолёт Экзюпери. При этом немецкий офицер сам был поклонником творчества французского писателя, и он попросту не знал, по кому стреляет. Он заявил также, что не стал бы открывать огонь по французскому самолёту, если бы знал, кто сидит за его штурвалом.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454" y="204915"/>
            <a:ext cx="4148606" cy="32691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1454" y="3679228"/>
            <a:ext cx="4165574" cy="301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383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130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01440" y="3441680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Тема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1.Поиск смысла жизни.</a:t>
            </a:r>
            <a:r>
              <a:rPr lang="ru-RU" sz="2400" b="1" dirty="0" smtClean="0"/>
              <a:t> Этим и занимается Маленький принц, путешествуя от одной планеты к другой.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2.Ответственность</a:t>
            </a:r>
            <a:r>
              <a:rPr lang="ru-RU" sz="2400" b="1" dirty="0" smtClean="0"/>
              <a:t> за свое окружение, за свою малую родину, за свою семью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3.Тема таланта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38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8309" y="-297"/>
            <a:ext cx="116553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Проблемы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1.Смысл жизни.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2.Экология. «Проснулся утром – убери свою планету» — золотое правило для каждого человека. 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3.Проблема отцов и детей.. «Все взрослые когда-то были детьми. Только мало кто об этом помнит»</a:t>
            </a:r>
          </a:p>
          <a:p>
            <a:endParaRPr lang="ru-RU" sz="2400" b="1" dirty="0"/>
          </a:p>
          <a:p>
            <a:r>
              <a:rPr lang="ru-RU" sz="2400" b="1" dirty="0" smtClean="0"/>
              <a:t>4. Дружба и любовь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8127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4045" y="291491"/>
            <a:ext cx="108740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Чему учит?</a:t>
            </a:r>
          </a:p>
          <a:p>
            <a:pPr algn="just"/>
            <a:r>
              <a:rPr lang="ru-RU" sz="2400" b="1" dirty="0" smtClean="0"/>
              <a:t>Сказка «Маленький принц» заставляет задуматься о том, что человек должен на протяжении всей своей жизни учиться любить, дружить, сострадать и познавать окружающий мир. Выйдя из скорлупы своего одиночества, он может найти смысл бытия в других людях и стать счастливее. Его жизнь обогатится новыми впечатлениями и открытиями, меняющими сознание и обстоятельства.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5160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865</Words>
  <Application>Microsoft Office PowerPoint</Application>
  <PresentationFormat>Широкоэкранный</PresentationFormat>
  <Paragraphs>69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47</cp:revision>
  <dcterms:created xsi:type="dcterms:W3CDTF">2022-04-21T09:30:36Z</dcterms:created>
  <dcterms:modified xsi:type="dcterms:W3CDTF">2022-04-21T10:39:49Z</dcterms:modified>
</cp:coreProperties>
</file>