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77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57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93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4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85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222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65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29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62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23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87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28D83-19BE-4B57-A92E-41573681D512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0941F-DA64-4C98-97B4-FC6FB37D52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347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0468" y="1043189"/>
            <a:ext cx="70576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solidFill>
                  <a:srgbClr val="7030A0"/>
                </a:solidFill>
              </a:rPr>
              <a:t>          Гомер </a:t>
            </a:r>
            <a:endParaRPr lang="ru-RU" sz="8000" b="1" i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8360" y="5679582"/>
            <a:ext cx="7547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7030A0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7030A0"/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830" y="274825"/>
            <a:ext cx="762858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                                    </a:t>
            </a:r>
            <a:r>
              <a:rPr lang="ru-RU" sz="2400" b="1" dirty="0" smtClean="0">
                <a:solidFill>
                  <a:srgbClr val="7030A0"/>
                </a:solidFill>
              </a:rPr>
              <a:t>Краткое содержание</a:t>
            </a:r>
          </a:p>
          <a:p>
            <a:pPr algn="just"/>
            <a:r>
              <a:rPr lang="ru-RU" sz="2400" b="1" dirty="0" smtClean="0"/>
              <a:t>Эта великая война началась с обычного женского спора о красоте. Правда, спорили тогда три богини — Афина (богиня войны), Афродита (богиня любви) и Гера (богиня семьи). Спорящие решили, что справедливым для них судьёй станет Парис, молодой царевич Трои. В знак победы Парис должен был вручить одной из богинь яблоко.</a:t>
            </a:r>
          </a:p>
          <a:p>
            <a:pPr algn="just"/>
            <a:r>
              <a:rPr lang="ru-RU" sz="2400" b="1" dirty="0" smtClean="0"/>
              <a:t>Гера предлагала Парису сделать его властелином мира, Афина предложила царевичу сделаться мудрым и храбрым. Но Парис выбрал дар Афродиты: он захотел в жёны самую красивую женщину на свете.</a:t>
            </a:r>
          </a:p>
          <a:p>
            <a:pPr algn="just"/>
            <a:r>
              <a:rPr lang="ru-RU" sz="2400" b="1" dirty="0" smtClean="0"/>
              <a:t>И так уж случилось, что красивейшей оказалась Елена, жена спартанского царя </a:t>
            </a:r>
            <a:r>
              <a:rPr lang="ru-RU" sz="2400" b="1" dirty="0" err="1" smtClean="0"/>
              <a:t>Менелая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Менелай</a:t>
            </a:r>
            <a:r>
              <a:rPr lang="ru-RU" sz="2400" b="1" dirty="0" smtClean="0"/>
              <a:t> собрал войска и двинулся к Трое забирать неверную жену. 10 лет длилась эта битва за женщину.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1387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6535" y="1622738"/>
            <a:ext cx="566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«Одиссея»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60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4952" y="34638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            </a:t>
            </a:r>
            <a:r>
              <a:rPr lang="ru-RU" sz="2400" b="1" dirty="0" smtClean="0">
                <a:solidFill>
                  <a:srgbClr val="7030A0"/>
                </a:solidFill>
              </a:rPr>
              <a:t>О чем поэма «Одиссея»?</a:t>
            </a:r>
          </a:p>
          <a:p>
            <a:r>
              <a:rPr lang="ru-RU" sz="2400" b="1" dirty="0" smtClean="0"/>
              <a:t>Сюжет «Одиссеи» построен с помощью такого художественного средства, как ретроспекция. История начинается с середины, а обо всех событиях читатель узнает позже, из рассказов главного героя.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95715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2074" y="407401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основе повествования лежит история о возвращении царя Итаки на родину, после победы в Троянской войне. Десять лет пробыл хитроумный правитель на войне и еще столько же он плыл домой. </a:t>
            </a:r>
          </a:p>
          <a:p>
            <a:pPr algn="just"/>
            <a:r>
              <a:rPr lang="ru-RU" sz="2400" b="1" dirty="0" smtClean="0"/>
              <a:t>Из откровений многомудрого воина мы узнаем, что он в начале своего путешествия попал в руки циклопа </a:t>
            </a:r>
            <a:r>
              <a:rPr lang="ru-RU" sz="2400" b="1" dirty="0" err="1" smtClean="0"/>
              <a:t>Полифема</a:t>
            </a:r>
            <a:r>
              <a:rPr lang="ru-RU" sz="2400" b="1" dirty="0" smtClean="0"/>
              <a:t>, который пожирал путников. Для того чтобы выбраться из лап одноглазого злодея, Одиссей напоил того и проткнул ему глаз, чем вызвал гнев циклопа.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595" y="0"/>
            <a:ext cx="2493405" cy="60243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222" y="4595741"/>
            <a:ext cx="3429533" cy="2168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8124" y="248497"/>
            <a:ext cx="2680421" cy="409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50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4045" y="67172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Царь Итаки повествует и о том, как попал на остров Кирки, которая превратила всех его друзей в свиней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9349" y="288399"/>
            <a:ext cx="4773021" cy="61510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76119"/>
            <a:ext cx="3261569" cy="478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51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7544" y="37551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Одиссей плывет мимо Сирен, которые своим пением пытаются погубить мореплавателей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715014"/>
            <a:ext cx="10185578" cy="502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104" y="64913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Также он проходит между Сциллой и Харибдой. Вскоре герой теряет корабль и выплывает на острове Калипсо, которой и был насильно пленён семь лет.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561" y="3031366"/>
            <a:ext cx="5102178" cy="3826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20" y="2973706"/>
            <a:ext cx="5179454" cy="388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857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3487" y="181300"/>
            <a:ext cx="65682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</a:t>
            </a:r>
            <a:r>
              <a:rPr lang="ru-RU" sz="2400" b="1" dirty="0" smtClean="0">
                <a:solidFill>
                  <a:srgbClr val="7030A0"/>
                </a:solidFill>
              </a:rPr>
              <a:t>Главные герои </a:t>
            </a:r>
          </a:p>
          <a:p>
            <a:endParaRPr lang="ru-RU" sz="2400" b="1" dirty="0"/>
          </a:p>
          <a:p>
            <a:r>
              <a:rPr lang="ru-RU" sz="2400" b="1" dirty="0" smtClean="0"/>
              <a:t>Одиссей — царь Итаки.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Пенелопа – верная жена Одиссея</a:t>
            </a:r>
          </a:p>
          <a:p>
            <a:endParaRPr lang="ru-RU" sz="2400" b="1" dirty="0" smtClean="0"/>
          </a:p>
          <a:p>
            <a:r>
              <a:rPr lang="ru-RU" sz="2400" b="1" dirty="0" err="1" smtClean="0"/>
              <a:t>Телемах</a:t>
            </a:r>
            <a:r>
              <a:rPr lang="ru-RU" sz="2400" b="1" dirty="0" smtClean="0"/>
              <a:t> – сын Одиссея.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63565"/>
            <a:ext cx="3789773" cy="36950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638" y="3231786"/>
            <a:ext cx="3256034" cy="3626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60048"/>
          <a:stretch/>
        </p:blipFill>
        <p:spPr>
          <a:xfrm>
            <a:off x="9066727" y="-3872"/>
            <a:ext cx="3125273" cy="693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41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4748" y="416082"/>
            <a:ext cx="116425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                                                         Тематика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Авантюрное путешествие, полное приключений 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Тема семьи 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Тема </a:t>
            </a:r>
          </a:p>
          <a:p>
            <a:r>
              <a:rPr lang="ru-RU" sz="2400" b="1" dirty="0" smtClean="0"/>
              <a:t>4.Честь и бесчестье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134119" y="2771453"/>
            <a:ext cx="2562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Проблематика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034" y="3644721"/>
            <a:ext cx="107667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1.Вера в собственные силы</a:t>
            </a:r>
          </a:p>
          <a:p>
            <a:r>
              <a:rPr lang="ru-RU" sz="2400" b="1" dirty="0" smtClean="0"/>
              <a:t>2.Вмешательстов Богов в жизни простых людей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969" y="630762"/>
            <a:ext cx="3641080" cy="55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78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25" y="275688"/>
            <a:ext cx="69532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92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523105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Когда душа измучится в борьбе,</a:t>
            </a:r>
          </a:p>
          <a:p>
            <a:r>
              <a:rPr lang="ru-RU" sz="2400" b="1" dirty="0" smtClean="0"/>
              <a:t>Когда я ненавистен сам себе,</a:t>
            </a:r>
          </a:p>
          <a:p>
            <a:r>
              <a:rPr lang="ru-RU" sz="2400" b="1" dirty="0" smtClean="0"/>
              <a:t>Когда я места в мире не найду</a:t>
            </a:r>
          </a:p>
          <a:p>
            <a:r>
              <a:rPr lang="ru-RU" sz="2400" b="1" dirty="0" smtClean="0"/>
              <a:t>И, </a:t>
            </a:r>
            <a:r>
              <a:rPr lang="ru-RU" sz="2400" b="1" dirty="0" err="1" smtClean="0"/>
              <a:t>утомясь</a:t>
            </a:r>
            <a:r>
              <a:rPr lang="ru-RU" sz="2400" b="1" dirty="0" smtClean="0"/>
              <a:t>, проклятье шлю судьбе;</a:t>
            </a:r>
          </a:p>
          <a:p>
            <a:r>
              <a:rPr lang="ru-RU" sz="2400" b="1" dirty="0" smtClean="0"/>
              <a:t>Когда за горем — горе у дверей</a:t>
            </a:r>
          </a:p>
          <a:p>
            <a:r>
              <a:rPr lang="ru-RU" sz="2400" b="1" dirty="0" smtClean="0"/>
              <a:t>И ясный день ненастной тьмы темней;</a:t>
            </a:r>
          </a:p>
          <a:p>
            <a:r>
              <a:rPr lang="ru-RU" sz="2400" b="1" dirty="0" smtClean="0"/>
              <a:t>Когда в печали белый свет не мил,</a:t>
            </a:r>
          </a:p>
          <a:p>
            <a:r>
              <a:rPr lang="ru-RU" sz="2400" b="1" dirty="0" smtClean="0"/>
              <a:t>Когда не станет сил в душе моей, —</a:t>
            </a:r>
          </a:p>
          <a:p>
            <a:r>
              <a:rPr lang="ru-RU" sz="2400" b="1" dirty="0" smtClean="0"/>
              <a:t>Тогда я в книгу устремляю взгляд,</a:t>
            </a:r>
          </a:p>
          <a:p>
            <a:r>
              <a:rPr lang="ru-RU" sz="2400" b="1" dirty="0" smtClean="0"/>
              <a:t>Нетленные страницы шелестят.</a:t>
            </a:r>
          </a:p>
          <a:p>
            <a:r>
              <a:rPr lang="ru-RU" sz="2400" b="1" dirty="0" smtClean="0"/>
              <a:t>Я исцелен, я счастлив, я живу.</a:t>
            </a:r>
          </a:p>
          <a:p>
            <a:r>
              <a:rPr lang="ru-RU" sz="2400" b="1" dirty="0" smtClean="0"/>
              <a:t>Я пью тебя, отрада из отрад.</a:t>
            </a:r>
          </a:p>
          <a:p>
            <a:endParaRPr lang="ru-RU" sz="2400" b="1" dirty="0"/>
          </a:p>
          <a:p>
            <a:r>
              <a:rPr lang="ru-RU" sz="2400" b="1" dirty="0" smtClean="0"/>
              <a:t>                     </a:t>
            </a:r>
            <a:r>
              <a:rPr lang="ru-RU" sz="2400" b="1" dirty="0" err="1" smtClean="0"/>
              <a:t>Г.Тукай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6284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7678" y="323792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     Композиция произведения</a:t>
            </a:r>
          </a:p>
          <a:p>
            <a:pPr algn="just"/>
            <a:r>
              <a:rPr lang="ru-RU" sz="2400" b="1" dirty="0" smtClean="0"/>
              <a:t>Композиция произведения последовательная. В ней есть вступление и заключение, центральную часть занимает рассказ о приключениях Одиссея.</a:t>
            </a:r>
          </a:p>
          <a:p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2626" r="22553"/>
          <a:stretch/>
        </p:blipFill>
        <p:spPr>
          <a:xfrm>
            <a:off x="6731884" y="349033"/>
            <a:ext cx="4443005" cy="597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74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1318" y="1779311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Какое слово ты скажешь, такое в ответ и услышишь</a:t>
            </a:r>
          </a:p>
          <a:p>
            <a:endParaRPr lang="ru-RU" sz="2400" b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Думай… сам, но внимай и чужому совету</a:t>
            </a:r>
          </a:p>
          <a:p>
            <a:endParaRPr lang="ru-RU" sz="2400" b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Тот же, кто духом отважен, обязан во всяком </a:t>
            </a:r>
            <a:r>
              <a:rPr lang="ru-RU" sz="2400" b="1" dirty="0" err="1" smtClean="0"/>
              <a:t>сраженьи</a:t>
            </a:r>
            <a:endParaRPr lang="ru-RU" sz="2400" b="1" dirty="0" smtClean="0"/>
          </a:p>
          <a:p>
            <a:r>
              <a:rPr lang="ru-RU" sz="2400" b="1" dirty="0" smtClean="0"/>
              <a:t>    Крепко стоять – поражает ли он, иль его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поражают… 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28811" y="296214"/>
            <a:ext cx="5318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Афоризмы Гомера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64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504096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Реальная дата и место рождения Гомера неизвестны. Вероятнее всего, он родился в 850 году до </a:t>
            </a:r>
            <a:r>
              <a:rPr lang="ru-RU" sz="2400" b="1" dirty="0" err="1" smtClean="0"/>
              <a:t>н.е</a:t>
            </a:r>
            <a:r>
              <a:rPr lang="ru-RU" sz="2400" b="1" dirty="0" smtClean="0"/>
              <a:t>. Если верить легенде, то мать дала ему имя </a:t>
            </a:r>
            <a:r>
              <a:rPr lang="ru-RU" sz="2400" b="1" dirty="0" err="1" smtClean="0"/>
              <a:t>Мелезиген</a:t>
            </a:r>
            <a:r>
              <a:rPr lang="ru-RU" sz="2400" b="1" dirty="0" smtClean="0"/>
              <a:t>, а Гомером (т.е. «незрячим») его стали называть после того, как он ослеп.</a:t>
            </a:r>
          </a:p>
          <a:p>
            <a:pPr algn="just"/>
            <a:r>
              <a:rPr lang="ru-RU" sz="2400" b="1" dirty="0" err="1" smtClean="0"/>
              <a:t>Мелезиген</a:t>
            </a:r>
            <a:r>
              <a:rPr lang="ru-RU" sz="2400" b="1" dirty="0" smtClean="0"/>
              <a:t> не только знакомился с новыми странами и городами, но и основательно занимался изучением истории и обычаев различных народов. По дороге на Итаку он заболел, а когда выздоровел, то продолжил странствия пешком. На пропитание себе зарабатывал тем, что на площадях и рынках рассказывал людям услышанные сказания.</a:t>
            </a:r>
          </a:p>
          <a:p>
            <a:pPr algn="just"/>
            <a:endParaRPr lang="ru-RU" sz="24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561" y="160703"/>
            <a:ext cx="2281706" cy="3305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3747" y="3304822"/>
            <a:ext cx="2598301" cy="346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66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5257" y="46883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Интересен факт, что Плутарх заявлял будто Александр Македонский никогда не расставался с «Илиадой». А по «Одиссее» в Греции детей обучали чтению.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92710" y="456114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Существует версия, что поэт покончил жизнь самоубийством, поскольку смерть была для него не так страшна, как потеря остроты ума.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0506" y="305231"/>
            <a:ext cx="3670479" cy="229046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11989" y="259569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Плута́рх</a:t>
            </a:r>
            <a:r>
              <a:rPr lang="ru-RU" sz="2400" b="1" dirty="0" smtClean="0">
                <a:solidFill>
                  <a:srgbClr val="7030A0"/>
                </a:solidFill>
              </a:rPr>
              <a:t> - </a:t>
            </a:r>
            <a:r>
              <a:rPr lang="ru-RU" sz="2400" b="1" dirty="0" smtClean="0"/>
              <a:t>древнегреческий писатель и философ римской эпохи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1989" y="3618526"/>
            <a:ext cx="10318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Александр Македонский </a:t>
            </a:r>
            <a:r>
              <a:rPr lang="ru-RU" sz="2400" b="1" dirty="0" smtClean="0"/>
              <a:t>- царь, завоевавший практически весь известный древний мир. Человек, проживший короткие, но насыщенные 33 года.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3651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0711" y="66201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Поэт воспел события троянской войны — противостояния греков и троянцев. История стала основой поэмы «Илиада».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</a:rPr>
              <a:t>Время и место действия: </a:t>
            </a:r>
            <a:r>
              <a:rPr lang="ru-RU" sz="2400" b="1" dirty="0" smtClean="0"/>
              <a:t>описана Троянская война, происходившая на рубеже XIII-XII вв. до н. э.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809" y="662016"/>
            <a:ext cx="3709474" cy="593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8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9803" y="446245"/>
            <a:ext cx="6096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13 веке до </a:t>
            </a:r>
            <a:r>
              <a:rPr lang="ru-RU" sz="2400" b="1" dirty="0" err="1" smtClean="0"/>
              <a:t>н.э</a:t>
            </a:r>
            <a:r>
              <a:rPr lang="ru-RU" sz="2400" b="1" dirty="0" smtClean="0"/>
              <a:t> из северной части Греции пришли могущественные племена ахейцев, которые распространились по греческой земле, заняв южное побережье и острова эгейского моря. </a:t>
            </a:r>
            <a:endParaRPr lang="en-US" sz="2400" b="1" dirty="0" smtClean="0"/>
          </a:p>
          <a:p>
            <a:pPr algn="just"/>
            <a:r>
              <a:rPr lang="ru-RU" sz="2400" b="1" dirty="0" smtClean="0"/>
              <a:t>Ахейцы хотели заполучить малую Азию на восточном побережье, но там располагалось Троянское государство, столицей которого была Троя (</a:t>
            </a:r>
            <a:r>
              <a:rPr lang="ru-RU" sz="2400" b="1" dirty="0" err="1" smtClean="0"/>
              <a:t>Илион</a:t>
            </a:r>
            <a:r>
              <a:rPr lang="ru-RU" sz="2400" b="1" dirty="0" smtClean="0"/>
              <a:t>). Троянцы мешали свободной торговле греков в малой Азии, так как именно через </a:t>
            </a:r>
            <a:r>
              <a:rPr lang="ru-RU" sz="2400" b="1" dirty="0" err="1" smtClean="0"/>
              <a:t>Илион</a:t>
            </a:r>
            <a:r>
              <a:rPr lang="ru-RU" sz="2400" b="1" dirty="0" smtClean="0"/>
              <a:t> проходили товарные пути ахейцев. Жажда </a:t>
            </a:r>
            <a:r>
              <a:rPr lang="ru-RU" sz="2400" b="1" dirty="0" err="1" smtClean="0"/>
              <a:t>заполучения</a:t>
            </a:r>
            <a:r>
              <a:rPr lang="ru-RU" sz="2400" b="1" dirty="0" smtClean="0"/>
              <a:t> восточного побережья и свободного выхода для торговли и стала причиной войны 1200 года до н.э. Кровопролитная борьба вошла в историю под названием Троянская,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135" y="632473"/>
            <a:ext cx="3596818" cy="559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7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2378" y="28515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Троя была окружена стеной с зубцами, благодаря которой на осаждение этого города греки потратили 10 лет. Тогда ахейцы соорудили огромного коня, впоследствии названного Троянским, в знак преклонения царю </a:t>
            </a:r>
            <a:r>
              <a:rPr lang="ru-RU" sz="2400" b="1" dirty="0" err="1" smtClean="0"/>
              <a:t>Илиона</a:t>
            </a:r>
            <a:r>
              <a:rPr lang="ru-RU" sz="2400" b="1" dirty="0" smtClean="0"/>
              <a:t>, а ночью из деревянного дара вышли греческие воины, которые открыли ворота города и Троя пала.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651" y="2537137"/>
            <a:ext cx="4954757" cy="376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9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1087" y="296214"/>
            <a:ext cx="4932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Тематика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2580" y="1300766"/>
            <a:ext cx="8615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Гнев Ахилла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Тема чести 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Тема судьбы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46363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1668" y="474345"/>
            <a:ext cx="1171977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                                              Действующие лица</a:t>
            </a:r>
          </a:p>
          <a:p>
            <a:r>
              <a:rPr lang="ru-RU" sz="2400" b="1" dirty="0" smtClean="0"/>
              <a:t>В поэме описана война между троянцами и греками (в тексте называются также данайцами и ахейцами).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rgbClr val="7030A0"/>
                </a:solidFill>
              </a:rPr>
              <a:t>Троянцы:</a:t>
            </a:r>
            <a:endParaRPr lang="ru-RU" sz="2400" b="1" dirty="0" smtClean="0"/>
          </a:p>
          <a:p>
            <a:r>
              <a:rPr lang="ru-RU" sz="2400" b="1" dirty="0" smtClean="0"/>
              <a:t>Гектор — глава осаждённой Трои, военачальник, сын царя Трои Приама.</a:t>
            </a:r>
          </a:p>
          <a:p>
            <a:r>
              <a:rPr lang="ru-RU" sz="2400" b="1" dirty="0" smtClean="0"/>
              <a:t>Парис — брат Гектора, сын царя Трои. Именно из-за Париса разразилась эта великая битва: он украл Елену, жену спартанского царя.</a:t>
            </a:r>
          </a:p>
          <a:p>
            <a:r>
              <a:rPr lang="ru-RU" sz="2400" b="1" dirty="0" smtClean="0"/>
              <a:t>Эней — герой-странник (подобно Одиссею).</a:t>
            </a:r>
          </a:p>
          <a:p>
            <a:r>
              <a:rPr lang="ru-RU" sz="2400" b="1" dirty="0" err="1" smtClean="0"/>
              <a:t>Антенор</a:t>
            </a:r>
            <a:r>
              <a:rPr lang="ru-RU" sz="2400" b="1" dirty="0" smtClean="0"/>
              <a:t> — самый мудрый старейшина Трои.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rgbClr val="7030A0"/>
                </a:solidFill>
              </a:rPr>
              <a:t>Греки:</a:t>
            </a:r>
          </a:p>
          <a:p>
            <a:endParaRPr lang="ru-RU" sz="2400" b="1" dirty="0" smtClean="0"/>
          </a:p>
          <a:p>
            <a:r>
              <a:rPr lang="ru-RU" sz="2400" b="1" dirty="0" err="1" smtClean="0"/>
              <a:t>Менелай</a:t>
            </a:r>
            <a:r>
              <a:rPr lang="ru-RU" sz="2400" b="1" dirty="0" smtClean="0"/>
              <a:t> — царь Спарты, супруг Елены Прекрасной, которую украл Парис.</a:t>
            </a:r>
          </a:p>
          <a:p>
            <a:r>
              <a:rPr lang="ru-RU" sz="2400" b="1" dirty="0" smtClean="0"/>
              <a:t>Агамемнон — брат </a:t>
            </a:r>
            <a:r>
              <a:rPr lang="ru-RU" sz="2400" b="1" dirty="0" err="1" smtClean="0"/>
              <a:t>Менелая</a:t>
            </a:r>
            <a:r>
              <a:rPr lang="ru-RU" sz="2400" b="1" dirty="0" smtClean="0"/>
              <a:t>, глава греческой армии.</a:t>
            </a:r>
          </a:p>
          <a:p>
            <a:r>
              <a:rPr lang="ru-RU" sz="2400" b="1" dirty="0" smtClean="0"/>
              <a:t>Ахилл — герой, сын нимфы и царя </a:t>
            </a:r>
            <a:r>
              <a:rPr lang="ru-RU" sz="2400" b="1" dirty="0" err="1" smtClean="0"/>
              <a:t>Пелея</a:t>
            </a:r>
            <a:r>
              <a:rPr lang="ru-RU" sz="2400" b="1" dirty="0" smtClean="0"/>
              <a:t> (полубог). Славится своей неуязвимостью.</a:t>
            </a:r>
          </a:p>
          <a:p>
            <a:r>
              <a:rPr lang="ru-RU" sz="2400" b="1" dirty="0" err="1" smtClean="0"/>
              <a:t>Патрокл</a:t>
            </a:r>
            <a:r>
              <a:rPr lang="ru-RU" sz="2400" b="1" dirty="0" smtClean="0"/>
              <a:t> — друг Ахилла.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4898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1021</Words>
  <Application>Microsoft Office PowerPoint</Application>
  <PresentationFormat>Широкоэкранный</PresentationFormat>
  <Paragraphs>83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30</cp:revision>
  <dcterms:created xsi:type="dcterms:W3CDTF">2022-04-21T06:21:46Z</dcterms:created>
  <dcterms:modified xsi:type="dcterms:W3CDTF">2022-04-21T07:41:32Z</dcterms:modified>
</cp:coreProperties>
</file>