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73" r:id="rId11"/>
    <p:sldId id="264" r:id="rId12"/>
    <p:sldId id="265" r:id="rId13"/>
    <p:sldId id="267" r:id="rId14"/>
    <p:sldId id="266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778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479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143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638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88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846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053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71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020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41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261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CA833-5EEB-4E92-BE01-1CB8EDEEC707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1FABA-CAA4-43A2-8371-567F754C2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778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57589" y="1512022"/>
            <a:ext cx="99424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 err="1" smtClean="0">
                <a:solidFill>
                  <a:schemeClr val="accent4">
                    <a:lumMod val="50000"/>
                  </a:schemeClr>
                </a:solidFill>
              </a:rPr>
              <a:t>Кайсын</a:t>
            </a:r>
            <a:r>
              <a:rPr lang="ru-RU" sz="6000" b="1" i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6000" b="1" i="1" dirty="0" err="1" smtClean="0">
                <a:solidFill>
                  <a:schemeClr val="accent4">
                    <a:lumMod val="50000"/>
                  </a:schemeClr>
                </a:solidFill>
              </a:rPr>
              <a:t>Шуваевич</a:t>
            </a:r>
            <a:r>
              <a:rPr lang="ru-RU" sz="6000" b="1" i="1" dirty="0" smtClean="0">
                <a:solidFill>
                  <a:schemeClr val="accent4">
                    <a:lumMod val="50000"/>
                  </a:schemeClr>
                </a:solidFill>
              </a:rPr>
              <a:t> Кулиев</a:t>
            </a:r>
          </a:p>
          <a:p>
            <a:r>
              <a:rPr lang="ru-RU" sz="4800" b="1" i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800" b="1" i="1" dirty="0" smtClean="0">
                <a:solidFill>
                  <a:schemeClr val="accent4">
                    <a:lumMod val="50000"/>
                  </a:schemeClr>
                </a:solidFill>
              </a:rPr>
              <a:t>              (1917-1985)</a:t>
            </a:r>
            <a:endParaRPr lang="ru-RU" sz="48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65183" y="5602310"/>
            <a:ext cx="66326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chemeClr val="accent4">
                    <a:lumMod val="50000"/>
                  </a:schemeClr>
                </a:solidFill>
              </a:rPr>
              <a:t>Серторловский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</a:rPr>
              <a:t> центр образования № 2», Ленинградская область.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0721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72259" y="2825049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Как старый горец любит свой Казбек,</a:t>
            </a:r>
          </a:p>
          <a:p>
            <a:r>
              <a:rPr lang="ru-RU" sz="2400" b="1" dirty="0" smtClean="0"/>
              <a:t>Так я люблю все земли и края.</a:t>
            </a:r>
          </a:p>
          <a:p>
            <a:r>
              <a:rPr lang="ru-RU" sz="2400" b="1" dirty="0" smtClean="0"/>
              <a:t>Но, к родине привязанный навек,</a:t>
            </a:r>
          </a:p>
          <a:p>
            <a:r>
              <a:rPr lang="ru-RU" sz="2400" b="1" dirty="0" smtClean="0"/>
              <a:t>Всегда гордился тем, что горец я.</a:t>
            </a:r>
          </a:p>
          <a:p>
            <a:r>
              <a:rPr lang="ru-RU" sz="2400" b="1" dirty="0" smtClean="0"/>
              <a:t>Мне довелось из Волги пить не раз,</a:t>
            </a:r>
          </a:p>
          <a:p>
            <a:r>
              <a:rPr lang="ru-RU" sz="2400" b="1" dirty="0" smtClean="0"/>
              <a:t>Ее красой душа была горда.</a:t>
            </a:r>
          </a:p>
          <a:p>
            <a:r>
              <a:rPr lang="ru-RU" sz="2400" b="1" dirty="0" smtClean="0"/>
              <a:t>Но свой любимый, свой родной Кавказ</a:t>
            </a:r>
          </a:p>
          <a:p>
            <a:r>
              <a:rPr lang="ru-RU" sz="2400" b="1" dirty="0" smtClean="0"/>
              <a:t>Носил в душе повсюду и всегда.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940935" y="231820"/>
            <a:ext cx="636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Тематика произведений 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40935" y="1133341"/>
            <a:ext cx="6143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1.Любовь к Малой Родине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816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2986" y="1967882"/>
            <a:ext cx="6096000" cy="49552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Как хорошо проснуться на рассвете,</a:t>
            </a:r>
          </a:p>
          <a:p>
            <a:r>
              <a:rPr lang="ru-RU" sz="2000" b="1" dirty="0" smtClean="0"/>
              <a:t>Глядеть на мир, за птицами следить</a:t>
            </a:r>
          </a:p>
          <a:p>
            <a:r>
              <a:rPr lang="ru-RU" sz="2000" b="1" dirty="0" smtClean="0"/>
              <a:t>И знать, что выше счастья жить на свете</a:t>
            </a:r>
          </a:p>
          <a:p>
            <a:r>
              <a:rPr lang="ru-RU" sz="2000" b="1" dirty="0" smtClean="0"/>
              <a:t>На свете ничего не может быть.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Какое счастье утром пробудиться,</a:t>
            </a:r>
          </a:p>
          <a:p>
            <a:r>
              <a:rPr lang="ru-RU" sz="2000" b="1" dirty="0" smtClean="0"/>
              <a:t>Увидеть гребни гор издалека,</a:t>
            </a:r>
          </a:p>
          <a:p>
            <a:r>
              <a:rPr lang="ru-RU" sz="2000" b="1" dirty="0" smtClean="0"/>
              <a:t>Увидеть, как над зрелою пшеницей</a:t>
            </a:r>
          </a:p>
          <a:p>
            <a:r>
              <a:rPr lang="ru-RU" sz="2000" b="1" dirty="0" smtClean="0"/>
              <a:t>Неспешно проплывают облака.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Какое это счастье, что ты можешь</a:t>
            </a:r>
          </a:p>
          <a:p>
            <a:r>
              <a:rPr lang="ru-RU" sz="2000" b="1" dirty="0" smtClean="0"/>
              <a:t>Смотреть на дорогих тебе людей,</a:t>
            </a:r>
          </a:p>
          <a:p>
            <a:r>
              <a:rPr lang="ru-RU" sz="2000" b="1" dirty="0" smtClean="0"/>
              <a:t>На землю, чьи черты святые схожи</a:t>
            </a:r>
          </a:p>
          <a:p>
            <a:r>
              <a:rPr lang="ru-RU" sz="2000" b="1" dirty="0" smtClean="0"/>
              <a:t>С чертами милой матери твоей.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018986" y="1085870"/>
            <a:ext cx="48038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Прекрасно всё, что просто, всё, что сложно,</a:t>
            </a:r>
          </a:p>
          <a:p>
            <a:r>
              <a:rPr lang="ru-RU" sz="2000" b="1" dirty="0" smtClean="0"/>
              <a:t>И как не любоваться нам с тобой</a:t>
            </a:r>
          </a:p>
          <a:p>
            <a:r>
              <a:rPr lang="ru-RU" sz="2000" b="1" dirty="0" smtClean="0"/>
              <a:t>Любой земною тварью – пусть ничтожной,</a:t>
            </a:r>
          </a:p>
          <a:p>
            <a:r>
              <a:rPr lang="ru-RU" sz="2000" b="1" dirty="0" smtClean="0"/>
              <a:t>Земной неповторимой красотой!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Прекрасно все: и сокол, и кузнечик,</a:t>
            </a:r>
          </a:p>
          <a:p>
            <a:r>
              <a:rPr lang="ru-RU" sz="2000" b="1" dirty="0" smtClean="0"/>
              <a:t>Зелёный и желтеющий листок,</a:t>
            </a:r>
          </a:p>
          <a:p>
            <a:r>
              <a:rPr lang="ru-RU" sz="2000" b="1" dirty="0" smtClean="0"/>
              <a:t>И дождь, и снегопад, и чёт, и нечет,</a:t>
            </a:r>
          </a:p>
          <a:p>
            <a:r>
              <a:rPr lang="ru-RU" sz="2000" b="1" dirty="0" smtClean="0"/>
              <a:t>Всё, что приходит в срок или не в срок.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Как хорошо проснуться на рассвете,</a:t>
            </a:r>
          </a:p>
          <a:p>
            <a:r>
              <a:rPr lang="ru-RU" sz="2000" b="1" dirty="0" smtClean="0"/>
              <a:t>Глядеть на мир, за птицами следить,</a:t>
            </a:r>
          </a:p>
          <a:p>
            <a:r>
              <a:rPr lang="ru-RU" sz="2000" b="1" dirty="0" smtClean="0"/>
              <a:t>И знать, что выше счастья жить на свете,</a:t>
            </a:r>
          </a:p>
          <a:p>
            <a:r>
              <a:rPr lang="ru-RU" sz="2000" b="1" dirty="0" smtClean="0"/>
              <a:t>На свете ничего не может быть! 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54569" y="90152"/>
            <a:ext cx="6194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2. Любовь ко всему, что  окружает тебя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132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2986" y="1983049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Друзья мои!.. Пусть в нашем доме отчем</a:t>
            </a:r>
          </a:p>
          <a:p>
            <a:r>
              <a:rPr lang="ru-RU" sz="2000" b="1" dirty="0" smtClean="0"/>
              <a:t>Очаг не гаснет больше никогда!</a:t>
            </a:r>
          </a:p>
          <a:p>
            <a:r>
              <a:rPr lang="ru-RU" sz="2000" b="1" dirty="0" smtClean="0"/>
              <a:t>Пусть больше никогда — ни днем, ни ночью</a:t>
            </a:r>
          </a:p>
          <a:p>
            <a:r>
              <a:rPr lang="ru-RU" sz="2000" b="1" dirty="0" smtClean="0"/>
              <a:t>Дороги не отыщет к нам беда!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И, если радость к нам свой путь наметит,</a:t>
            </a:r>
          </a:p>
          <a:p>
            <a:r>
              <a:rPr lang="ru-RU" sz="2000" b="1" dirty="0" smtClean="0"/>
              <a:t>Пути ее да не прервет обвал!</a:t>
            </a:r>
          </a:p>
          <a:p>
            <a:r>
              <a:rPr lang="ru-RU" sz="2000" b="1" dirty="0" smtClean="0"/>
              <a:t>Мы будем для друзей добры, как дети,</a:t>
            </a:r>
          </a:p>
          <a:p>
            <a:r>
              <a:rPr lang="ru-RU" sz="2000" b="1" dirty="0" smtClean="0"/>
              <a:t>А для врагов мы будем тверже скал!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И да сольемся все мы воедино,</a:t>
            </a:r>
          </a:p>
          <a:p>
            <a:r>
              <a:rPr lang="ru-RU" sz="2000" b="1" dirty="0" smtClean="0"/>
              <a:t>Как в хлебе — чистая мука с водой!</a:t>
            </a:r>
          </a:p>
          <a:p>
            <a:r>
              <a:rPr lang="ru-RU" sz="2000" b="1" dirty="0" smtClean="0"/>
              <a:t>Пусть будет храбрость качеством мужчины,</a:t>
            </a:r>
          </a:p>
          <a:p>
            <a:r>
              <a:rPr lang="ru-RU" sz="2000" b="1" dirty="0" smtClean="0"/>
              <a:t>А трусость нас обходит стороной!</a:t>
            </a:r>
          </a:p>
          <a:p>
            <a:endParaRPr lang="ru-RU" sz="2000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782873" y="1041635"/>
            <a:ext cx="51172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Пусть колосится полновесно, шумно</a:t>
            </a:r>
          </a:p>
          <a:p>
            <a:r>
              <a:rPr lang="ru-RU" sz="2000" b="1" dirty="0" smtClean="0"/>
              <a:t>Пшеница наша — лучший дар земли!</a:t>
            </a:r>
          </a:p>
          <a:p>
            <a:r>
              <a:rPr lang="ru-RU" sz="2000" b="1" dirty="0" smtClean="0"/>
              <a:t>Пусть будут наши старцы столь разумны,</a:t>
            </a:r>
          </a:p>
          <a:p>
            <a:r>
              <a:rPr lang="ru-RU" sz="2000" b="1" dirty="0" smtClean="0"/>
              <a:t>Чтоб их слова в пословицы вошли!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Пусть больших трудностей не знают люди,</a:t>
            </a:r>
          </a:p>
          <a:p>
            <a:r>
              <a:rPr lang="ru-RU" sz="2000" b="1" dirty="0" smtClean="0"/>
              <a:t>Чем трудность встреч друзей издалека!</a:t>
            </a:r>
          </a:p>
          <a:p>
            <a:r>
              <a:rPr lang="ru-RU" sz="2000" b="1" dirty="0" smtClean="0"/>
              <a:t>И пусть свобода наша вечной будет,</a:t>
            </a:r>
          </a:p>
          <a:p>
            <a:r>
              <a:rPr lang="ru-RU" sz="2000" b="1" dirty="0" smtClean="0"/>
              <a:t>Как наши горы, что стоят века!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121239" y="0"/>
            <a:ext cx="6078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3. Пожелания 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437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94963" y="1564540"/>
            <a:ext cx="6096000" cy="529375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Осенняя песня</a:t>
            </a:r>
          </a:p>
          <a:p>
            <a:r>
              <a:rPr lang="ru-RU" sz="2000" b="1" dirty="0" smtClean="0"/>
              <a:t>Яблоками пахнет осень.</a:t>
            </a:r>
          </a:p>
          <a:p>
            <a:r>
              <a:rPr lang="ru-RU" sz="2000" b="1" dirty="0" smtClean="0"/>
              <a:t>Сам сентябрь, как желтый всадник,</a:t>
            </a:r>
          </a:p>
          <a:p>
            <a:r>
              <a:rPr lang="ru-RU" sz="2000" b="1" dirty="0" smtClean="0"/>
              <a:t>Разливая неба просинь,</a:t>
            </a:r>
          </a:p>
          <a:p>
            <a:r>
              <a:rPr lang="ru-RU" sz="2000" b="1" dirty="0" smtClean="0"/>
              <a:t>К нам въезжает в палисадник.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Листья кружатся, как птицы</a:t>
            </a:r>
          </a:p>
          <a:p>
            <a:r>
              <a:rPr lang="ru-RU" sz="2000" b="1" dirty="0" smtClean="0"/>
              <a:t>Желтокрылые, в пространстве.</a:t>
            </a:r>
          </a:p>
          <a:p>
            <a:r>
              <a:rPr lang="ru-RU" sz="2000" b="1" dirty="0" smtClean="0"/>
              <a:t>Не ковры ль цветные, мнится,</a:t>
            </a:r>
          </a:p>
          <a:p>
            <a:r>
              <a:rPr lang="ru-RU" sz="2000" b="1" dirty="0" smtClean="0"/>
              <a:t>Расстелили здесь иранцы?!</a:t>
            </a:r>
          </a:p>
          <a:p>
            <a:r>
              <a:rPr lang="ru-RU" sz="2000" b="1" dirty="0" smtClean="0"/>
              <a:t>Листья кружатся, как птицы.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Не поможет и утайка:</a:t>
            </a:r>
          </a:p>
          <a:p>
            <a:r>
              <a:rPr lang="ru-RU" sz="2000" b="1" dirty="0" smtClean="0"/>
              <a:t>Скоро-скоро, что ни делай,</a:t>
            </a:r>
          </a:p>
          <a:p>
            <a:r>
              <a:rPr lang="ru-RU" sz="2000" b="1" dirty="0" smtClean="0"/>
              <a:t>Затрясет зима-хозяйка</a:t>
            </a:r>
          </a:p>
          <a:p>
            <a:r>
              <a:rPr lang="ru-RU" sz="2000" b="1" dirty="0" smtClean="0"/>
              <a:t>Гривой снежной, гривой белой.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357870" y="1173385"/>
            <a:ext cx="54134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Осень! Снег засыплет листья,</a:t>
            </a:r>
          </a:p>
          <a:p>
            <a:r>
              <a:rPr lang="ru-RU" sz="2000" b="1" dirty="0" smtClean="0"/>
              <a:t>Ты уйдешь тропой седою,</a:t>
            </a:r>
          </a:p>
          <a:p>
            <a:r>
              <a:rPr lang="ru-RU" sz="2000" b="1" dirty="0" smtClean="0"/>
              <a:t>Словно та, что с коромыслом</a:t>
            </a:r>
          </a:p>
          <a:p>
            <a:r>
              <a:rPr lang="ru-RU" sz="2000" b="1" dirty="0" smtClean="0"/>
              <a:t>Здесь проходит за водою.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Ты уйдешь себе далече,</a:t>
            </a:r>
          </a:p>
          <a:p>
            <a:r>
              <a:rPr lang="ru-RU" sz="2000" b="1" dirty="0" smtClean="0"/>
              <a:t>Мы же тихой, чистой ранью</a:t>
            </a:r>
          </a:p>
          <a:p>
            <a:r>
              <a:rPr lang="ru-RU" sz="2000" b="1" dirty="0" smtClean="0"/>
              <a:t>Скажем вслед: «до новой встречи!</a:t>
            </a:r>
          </a:p>
          <a:p>
            <a:r>
              <a:rPr lang="ru-RU" sz="2000" b="1" dirty="0" smtClean="0"/>
              <a:t>До ближайшего свиданья!»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Вспомним яблок запах сильный</a:t>
            </a:r>
          </a:p>
          <a:p>
            <a:r>
              <a:rPr lang="ru-RU" sz="2000" b="1" dirty="0" smtClean="0"/>
              <a:t>Мы студеным днем погожим,</a:t>
            </a:r>
          </a:p>
          <a:p>
            <a:r>
              <a:rPr lang="ru-RU" sz="2000" b="1" dirty="0" smtClean="0"/>
              <a:t>И увидим взор твой синий,</a:t>
            </a:r>
          </a:p>
          <a:p>
            <a:r>
              <a:rPr lang="ru-RU" sz="2000" b="1" dirty="0" smtClean="0"/>
              <a:t>И об этом песню сложим!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37904" y="206062"/>
            <a:ext cx="5576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4.Любовь к природе 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267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13138" y="2264096"/>
            <a:ext cx="6096000" cy="467820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Никогда, никогда, никогда не сдавайтесь,</a:t>
            </a:r>
          </a:p>
          <a:p>
            <a:r>
              <a:rPr lang="ru-RU" sz="2000" b="1" dirty="0" smtClean="0"/>
              <a:t>Как бы не было трудно по жизни идти.</a:t>
            </a:r>
          </a:p>
          <a:p>
            <a:r>
              <a:rPr lang="ru-RU" sz="2000" b="1" dirty="0" smtClean="0"/>
              <a:t>На колени упав, вновь с колен поднимайтесь,</a:t>
            </a:r>
          </a:p>
          <a:p>
            <a:r>
              <a:rPr lang="ru-RU" sz="2000" b="1" dirty="0" smtClean="0"/>
              <a:t>Чтобы стиснув зубы до цели дойти!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Никогда, никогда никого не судите,</a:t>
            </a:r>
          </a:p>
          <a:p>
            <a:r>
              <a:rPr lang="ru-RU" sz="2000" b="1" dirty="0" smtClean="0"/>
              <a:t>Да не будете сами судимы тогда.</a:t>
            </a:r>
          </a:p>
          <a:p>
            <a:r>
              <a:rPr lang="ru-RU" sz="2000" b="1" dirty="0" smtClean="0"/>
              <a:t>Постарайтесь понять, а понявши, простите,</a:t>
            </a:r>
          </a:p>
          <a:p>
            <a:r>
              <a:rPr lang="ru-RU" sz="2000" b="1" dirty="0" smtClean="0"/>
              <a:t>Бог обидчикам вашим единый судья!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Никогда, никогда ни о чем не жалейте,</a:t>
            </a:r>
          </a:p>
          <a:p>
            <a:r>
              <a:rPr lang="ru-RU" sz="2000" b="1" dirty="0" smtClean="0"/>
              <a:t>Пусть не всё, что хотели вы сделать смогли.</a:t>
            </a:r>
          </a:p>
          <a:p>
            <a:r>
              <a:rPr lang="ru-RU" sz="2000" b="1" dirty="0" smtClean="0"/>
              <a:t>Всё зависит от вас: захотите, сумейте,</a:t>
            </a:r>
          </a:p>
          <a:p>
            <a:r>
              <a:rPr lang="ru-RU" sz="2000" b="1" dirty="0" smtClean="0"/>
              <a:t>И преграды останутся все позади!</a:t>
            </a:r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705600" y="1444138"/>
            <a:ext cx="519447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Никогда не жалейте о том, что было,</a:t>
            </a:r>
          </a:p>
          <a:p>
            <a:r>
              <a:rPr lang="ru-RU" sz="2000" b="1" dirty="0" smtClean="0"/>
              <a:t>Дней минувших, увы, нам уже не вернуть.</a:t>
            </a:r>
          </a:p>
          <a:p>
            <a:r>
              <a:rPr lang="ru-RU" sz="2000" b="1" dirty="0" smtClean="0"/>
              <a:t>Никогда не желайте того, что будет,</a:t>
            </a:r>
          </a:p>
          <a:p>
            <a:r>
              <a:rPr lang="ru-RU" sz="2000" b="1" dirty="0" smtClean="0"/>
              <a:t>Дней грядущих ещё не известен нам путь.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Никогда, никогда не копите обиды,</a:t>
            </a:r>
          </a:p>
          <a:p>
            <a:r>
              <a:rPr lang="ru-RU" sz="2000" b="1" dirty="0" smtClean="0"/>
              <a:t>Пусть обидчиков ваших накажет судьба.</a:t>
            </a:r>
          </a:p>
          <a:p>
            <a:r>
              <a:rPr lang="ru-RU" sz="2000" b="1" dirty="0" smtClean="0"/>
              <a:t>Не дано им понять, что других обижая,</a:t>
            </a:r>
          </a:p>
          <a:p>
            <a:r>
              <a:rPr lang="ru-RU" sz="2000" b="1" dirty="0" smtClean="0"/>
              <a:t>Изначально они обижают себя.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Никогда, никогда не стесняйтесь любимым</a:t>
            </a:r>
          </a:p>
          <a:p>
            <a:r>
              <a:rPr lang="ru-RU" sz="2000" b="1" dirty="0" smtClean="0"/>
              <a:t>Признаваться в любви и творить чудеса.</a:t>
            </a:r>
          </a:p>
          <a:p>
            <a:r>
              <a:rPr lang="ru-RU" sz="2000" b="1" dirty="0" smtClean="0"/>
              <a:t>Пусть любовью и богом по жизни хранимы,</a:t>
            </a:r>
          </a:p>
          <a:p>
            <a:r>
              <a:rPr lang="ru-RU" sz="2000" b="1" dirty="0" smtClean="0"/>
              <a:t>В вашем сердце живёт лишь одна доброта!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438659" y="115910"/>
            <a:ext cx="8216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5.Призыв всегда оставаться  Человеком, не пасовать перед трудностями.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251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1166" y="232656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Многие строки из его стихотворений стали афоризмами: «Легко любить всё человечество, соседа полюбить сумей», «Настоящее слово стоит скакуна», «На мир смотрите добрыми глазами», «Мир и радость вам, живущие».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6143" y="-297"/>
            <a:ext cx="4986385" cy="685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249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82096" y="889843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Сам я выбирал свою судьбу</a:t>
            </a:r>
          </a:p>
          <a:p>
            <a:r>
              <a:rPr lang="ru-RU" sz="2000" b="1" dirty="0" smtClean="0"/>
              <a:t>Трудную, но стоящую жизни,</a:t>
            </a:r>
          </a:p>
          <a:p>
            <a:r>
              <a:rPr lang="ru-RU" sz="2000" b="1" dirty="0" smtClean="0"/>
              <a:t>Чтоб воспеть высоких гор резьбу,</a:t>
            </a:r>
          </a:p>
          <a:p>
            <a:r>
              <a:rPr lang="ru-RU" sz="2000" b="1" dirty="0" smtClean="0"/>
              <a:t>Серебро воды, взметённой в брызги.</a:t>
            </a:r>
          </a:p>
          <a:p>
            <a:r>
              <a:rPr lang="ru-RU" sz="2000" b="1" dirty="0" smtClean="0"/>
              <a:t>Не подобьем дикого орла,</a:t>
            </a:r>
          </a:p>
          <a:p>
            <a:r>
              <a:rPr lang="ru-RU" sz="2000" b="1" dirty="0" smtClean="0"/>
              <a:t>Не летящим облаком-пушинкой.</a:t>
            </a:r>
          </a:p>
          <a:p>
            <a:r>
              <a:rPr lang="ru-RU" sz="2000" b="1" dirty="0" smtClean="0"/>
              <a:t>Человеком я пришёл к горам,</a:t>
            </a:r>
          </a:p>
          <a:p>
            <a:r>
              <a:rPr lang="ru-RU" sz="2000" b="1" dirty="0" smtClean="0"/>
              <a:t>Другом их взобрался на вершины.</a:t>
            </a:r>
          </a:p>
          <a:p>
            <a:r>
              <a:rPr lang="ru-RU" sz="2000" b="1" dirty="0" smtClean="0"/>
              <a:t>Ледяными скалами иду,</a:t>
            </a:r>
          </a:p>
          <a:p>
            <a:r>
              <a:rPr lang="ru-RU" sz="2000" b="1" dirty="0" smtClean="0"/>
              <a:t>Иль спускаюсь на ковры степные —</a:t>
            </a:r>
          </a:p>
          <a:p>
            <a:r>
              <a:rPr lang="ru-RU" sz="2000" b="1" dirty="0" smtClean="0"/>
              <a:t>Сердцем, пламеневшим на виду,</a:t>
            </a:r>
          </a:p>
          <a:p>
            <a:r>
              <a:rPr lang="ru-RU" sz="2000" b="1" dirty="0" smtClean="0"/>
              <a:t>Растопляю души ледяные.</a:t>
            </a:r>
          </a:p>
          <a:p>
            <a:r>
              <a:rPr lang="ru-RU" sz="2000" b="1" dirty="0" smtClean="0"/>
              <a:t>Пусть мне ветер бьёт в лицо в упор,</a:t>
            </a:r>
          </a:p>
          <a:p>
            <a:r>
              <a:rPr lang="ru-RU" sz="2000" b="1" dirty="0" smtClean="0"/>
              <a:t>Обжигает пусть лучами солнце —</a:t>
            </a:r>
          </a:p>
          <a:p>
            <a:r>
              <a:rPr lang="ru-RU" sz="2000" b="1" dirty="0" smtClean="0"/>
              <a:t>Жизнь прожить хочу я в сердце гор</a:t>
            </a:r>
          </a:p>
          <a:p>
            <a:r>
              <a:rPr lang="ru-RU" sz="2000" b="1" dirty="0" smtClean="0"/>
              <a:t>И навек остаться в сердце горца.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                                    Кулиев </a:t>
            </a:r>
            <a:r>
              <a:rPr lang="ru-RU" sz="2000" b="1" dirty="0" err="1" smtClean="0"/>
              <a:t>Кайсын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8695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75291" y="11874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err="1" smtClean="0"/>
              <a:t>Кайсын</a:t>
            </a:r>
            <a:r>
              <a:rPr lang="ru-RU" sz="2400" b="1" dirty="0" smtClean="0"/>
              <a:t> Кулиев родился в самое что ни есть тревожное время начала революций Случилось это  достопочтенное событие 1 ноября 1917 в ауле Верхний Чегем. </a:t>
            </a:r>
          </a:p>
          <a:p>
            <a:pPr algn="just"/>
            <a:r>
              <a:rPr lang="ru-RU" sz="2400" b="1" dirty="0" smtClean="0"/>
              <a:t>После школы будущий поэт отправился в Нальчик в педагогический техникум. В это самое время он начинает сочинять стихи. Толстые тетради с исписанными полностью страницами заполнялись шедеврами юного поэта, а первая публикация состоялась в 1933 году.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98" y="11874"/>
            <a:ext cx="2944214" cy="39805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2930" y="4101812"/>
            <a:ext cx="4394111" cy="2623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98" y="4311602"/>
            <a:ext cx="3971632" cy="255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666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528" y="954857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Дальнейшее развитие литературных навыков </a:t>
            </a:r>
            <a:r>
              <a:rPr lang="ru-RU" sz="2400" b="1" dirty="0" err="1" smtClean="0"/>
              <a:t>Кайсына</a:t>
            </a:r>
            <a:r>
              <a:rPr lang="ru-RU" sz="2400" b="1" dirty="0" smtClean="0"/>
              <a:t> Кулиева происходило в стенах Государственного института театрального искусства (ГИТИС) и Литературного института имени М. Горького. </a:t>
            </a:r>
          </a:p>
          <a:p>
            <a:pPr algn="just"/>
            <a:r>
              <a:rPr lang="ru-RU" sz="2400" b="1" dirty="0" smtClean="0"/>
              <a:t>В то самое время, когда Германия объявила войну Советскому Союзу, писатель находился в Прибалтике. В бой вступил в первый же день. Служил в парашютно-десантных войсках. Вместе с группой однополчан взрывал мост через Западную Двину в Даугавпилсе. Всё это нашло себе место в его стихах. С 1942 года их начинают читать по Всесоюзному радио и публиковать в центральной печати.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383" y="2048411"/>
            <a:ext cx="36195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67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44" y="2198531"/>
            <a:ext cx="6191250" cy="4495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61599" y="1120676"/>
            <a:ext cx="56147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Война для К.Ш. Кулиева закончилась после ранения и госпиталя в 1944 году, в марте. А ещё в 1943 году за сборник стихов он мог получить Сталинскую премию. Поэт ещё не знал, что главная причина, по которой он не получил премию – депортация балкарцев. Когда узнал об этом, то, побывав на малой родине, поехал в Среднюю Азию, куда были высланы горцы. Там, в Киргизии, прожил больше десяти лет.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97222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06321" y="1816709"/>
            <a:ext cx="6096000" cy="529375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err="1" smtClean="0"/>
              <a:t>Кайсыну</a:t>
            </a:r>
            <a:r>
              <a:rPr lang="ru-RU" sz="2000" b="1" dirty="0" smtClean="0"/>
              <a:t> Кулиеву</a:t>
            </a:r>
          </a:p>
          <a:p>
            <a:endParaRPr lang="ru-RU" sz="2000" b="1" dirty="0" smtClean="0"/>
          </a:p>
          <a:p>
            <a:r>
              <a:rPr lang="ru-RU" sz="2000" b="1" dirty="0" err="1" smtClean="0"/>
              <a:t>Кайсын</a:t>
            </a:r>
            <a:r>
              <a:rPr lang="ru-RU" sz="2000" b="1" dirty="0" smtClean="0"/>
              <a:t>, спасибо за стихи, в которых</a:t>
            </a:r>
          </a:p>
          <a:p>
            <a:r>
              <a:rPr lang="ru-RU" sz="2000" b="1" dirty="0" smtClean="0"/>
              <a:t>И дождь идёт, и созревает хлеб,</a:t>
            </a:r>
          </a:p>
          <a:p>
            <a:r>
              <a:rPr lang="ru-RU" sz="2000" b="1" dirty="0" smtClean="0"/>
              <a:t>И пули спят, и не диктует порох,</a:t>
            </a:r>
          </a:p>
          <a:p>
            <a:r>
              <a:rPr lang="ru-RU" sz="2000" b="1" dirty="0" smtClean="0"/>
              <a:t>Кому безногим быть, кто будет слеп.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В твоих стихах ни подлостью, ни ложью</a:t>
            </a:r>
          </a:p>
          <a:p>
            <a:r>
              <a:rPr lang="ru-RU" sz="2000" b="1" dirty="0" smtClean="0"/>
              <a:t>Себя не унижает человек.</a:t>
            </a:r>
          </a:p>
          <a:p>
            <a:r>
              <a:rPr lang="ru-RU" sz="2000" b="1" dirty="0" smtClean="0"/>
              <a:t>И я б хотел писать такие тоже,</a:t>
            </a:r>
          </a:p>
          <a:p>
            <a:r>
              <a:rPr lang="ru-RU" sz="2000" b="1" dirty="0" smtClean="0"/>
              <a:t>Но мне таких не написать вовек.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В твоих стихах все женщины красивы,</a:t>
            </a:r>
          </a:p>
          <a:p>
            <a:r>
              <a:rPr lang="ru-RU" sz="2000" b="1" dirty="0" smtClean="0"/>
              <a:t>Мужская честь превыше всех вершин.</a:t>
            </a:r>
          </a:p>
          <a:p>
            <a:r>
              <a:rPr lang="ru-RU" sz="2000" b="1" dirty="0" smtClean="0"/>
              <a:t>От хлеба и дождя тебе спасибо,</a:t>
            </a:r>
          </a:p>
          <a:p>
            <a:r>
              <a:rPr lang="ru-RU" sz="2000" b="1" dirty="0" smtClean="0"/>
              <a:t>От женщин луноликих, от мужчин.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186411" y="1302380"/>
            <a:ext cx="432730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Конечно, мир и зол порой, и страшен,</a:t>
            </a:r>
          </a:p>
          <a:p>
            <a:r>
              <a:rPr lang="ru-RU" sz="2000" b="1" dirty="0" smtClean="0"/>
              <a:t>Но он, твоим стихам благодаря,</a:t>
            </a:r>
          </a:p>
          <a:p>
            <a:r>
              <a:rPr lang="ru-RU" sz="2000" b="1" dirty="0" smtClean="0"/>
              <a:t>Заметно лучше сделался и краше,</a:t>
            </a:r>
          </a:p>
          <a:p>
            <a:r>
              <a:rPr lang="ru-RU" sz="2000" b="1" dirty="0" smtClean="0"/>
              <a:t>И в нём охота жить, добро творя.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И мы живём, </a:t>
            </a:r>
            <a:r>
              <a:rPr lang="ru-RU" sz="2000" b="1" dirty="0" err="1" smtClean="0"/>
              <a:t>Кайсын</a:t>
            </a:r>
            <a:r>
              <a:rPr lang="ru-RU" sz="2000" b="1" dirty="0" smtClean="0"/>
              <a:t>, и славим горы,</a:t>
            </a:r>
          </a:p>
          <a:p>
            <a:r>
              <a:rPr lang="ru-RU" sz="2000" b="1" dirty="0" smtClean="0"/>
              <a:t>Что блещут мудрость времени храня,</a:t>
            </a:r>
          </a:p>
          <a:p>
            <a:r>
              <a:rPr lang="ru-RU" sz="2000" b="1" dirty="0" smtClean="0"/>
              <a:t>А если сердце в лёд оденет горе,</a:t>
            </a:r>
          </a:p>
          <a:p>
            <a:r>
              <a:rPr lang="ru-RU" sz="2000" b="1" dirty="0" smtClean="0"/>
              <a:t>Мы греемся у твоего огня.</a:t>
            </a:r>
          </a:p>
          <a:p>
            <a:r>
              <a:rPr lang="ru-RU" sz="2000" b="1" dirty="0" smtClean="0"/>
              <a:t>                                      Г. </a:t>
            </a:r>
            <a:r>
              <a:rPr lang="ru-RU" sz="2000" b="1" dirty="0" err="1" smtClean="0"/>
              <a:t>Гагиев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086620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79" y="2630509"/>
            <a:ext cx="2463085" cy="36946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53306" y="948314"/>
            <a:ext cx="832404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Дети рассказывали об отце, что он был очень добрым человеком и всегда мог поделиться последней коркой хлеба с окружающими его людьми, оставшись при этом голодным. Его друзья всегда могли на него положиться, невзирая ни на что, а сам поэт был только рад помочь и оказаться полезным в любых делах житейских. </a:t>
            </a:r>
          </a:p>
          <a:p>
            <a:pPr algn="just"/>
            <a:r>
              <a:rPr lang="ru-RU" sz="2400" b="1" dirty="0" smtClean="0"/>
              <a:t>«Дядя </a:t>
            </a:r>
            <a:r>
              <a:rPr lang="ru-RU" sz="2400" b="1" dirty="0" err="1" smtClean="0"/>
              <a:t>Кайсын</a:t>
            </a:r>
            <a:r>
              <a:rPr lang="ru-RU" sz="2400" b="1" dirty="0" smtClean="0"/>
              <a:t> был из тех, про кого говорят: «Последнюю рубаху с себя </a:t>
            </a:r>
            <a:r>
              <a:rPr lang="ru-RU" sz="2400" b="1" dirty="0" err="1" smtClean="0"/>
              <a:t>снимёт</a:t>
            </a:r>
            <a:r>
              <a:rPr lang="ru-RU" sz="2400" b="1" dirty="0" smtClean="0"/>
              <a:t>», - вспоминает племянница Фатима Кулиева. – Даже когда стал знаменитым, ходил в своём старом драповом пальто. Земляки хотели купить ему новое, из дорогой кожи, но он отшучивался: «Мне заработков хватает. Но пока кожаное пальто не может себе  позволить каждый житель республики, я буду одеваться скромно».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95293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6086" y="1055549"/>
            <a:ext cx="8246838" cy="580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74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17713" y="162909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Его стихи переведены на многие языки запада и востока, они издавались в Монголии, Франции, Германии, Югославии, Польше, Англии, Индии, Японии, Чехословакии и других странах.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93297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1446</Words>
  <Application>Microsoft Office PowerPoint</Application>
  <PresentationFormat>Широкоэкранный</PresentationFormat>
  <Paragraphs>179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26</cp:revision>
  <dcterms:created xsi:type="dcterms:W3CDTF">2022-04-18T05:56:55Z</dcterms:created>
  <dcterms:modified xsi:type="dcterms:W3CDTF">2022-04-18T06:52:08Z</dcterms:modified>
</cp:coreProperties>
</file>