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audio" Target="../media/audio4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.wav"/><Relationship Id="rId1" Type="http://schemas.openxmlformats.org/officeDocument/2006/relationships/audio" Target="../media/audio6.wa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7772400" cy="1470025"/>
          </a:xfrm>
        </p:spPr>
        <p:txBody>
          <a:bodyPr/>
          <a:lstStyle/>
          <a:p>
            <a:r>
              <a:rPr lang="en-US" sz="3200" dirty="0" smtClean="0"/>
              <a:t>Further Reading Practice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by R.A. </a:t>
            </a:r>
            <a:r>
              <a:rPr lang="en-US" sz="2000" dirty="0" err="1" smtClean="0"/>
              <a:t>Dmitrienko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Ex. 1 p. 76 Read the words/sentences first to yourself, then aloud. </a:t>
            </a:r>
          </a:p>
          <a:p>
            <a:r>
              <a:rPr lang="en-US" dirty="0" smtClean="0"/>
              <a:t>/</a:t>
            </a:r>
            <a:r>
              <a:rPr lang="en-US" dirty="0" err="1" smtClean="0"/>
              <a:t>aɪ</a:t>
            </a:r>
            <a:r>
              <a:rPr lang="en-US" dirty="0" smtClean="0"/>
              <a:t>/</a:t>
            </a:r>
            <a:endParaRPr lang="ru-RU" dirty="0"/>
          </a:p>
        </p:txBody>
      </p:sp>
      <p:pic>
        <p:nvPicPr>
          <p:cNvPr id="4" name="i">
            <a:hlinkClick r:id="" action="ppaction://media"/>
          </p:cNvPr>
          <p:cNvPicPr>
            <a:picLocks noRot="1" noChangeAspect="1"/>
          </p:cNvPicPr>
          <p:nvPr>
            <a:wavAudioFile r:embed="rId1" name="i"/>
          </p:nvPr>
        </p:nvPicPr>
        <p:blipFill>
          <a:blip r:embed="rId3" cstate="print"/>
          <a:stretch>
            <a:fillRect/>
          </a:stretch>
        </p:blipFill>
        <p:spPr>
          <a:xfrm>
            <a:off x="7596336" y="45811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Ex. 1 p. 76 </a:t>
            </a:r>
            <a:br>
              <a:rPr lang="en-US" dirty="0" smtClean="0"/>
            </a:br>
            <a:r>
              <a:rPr lang="en-US" sz="29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the words/sentences first to yourself, then aloud</a:t>
            </a:r>
            <a:endParaRPr lang="ru-RU" sz="1400" b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[ɑː]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ar">
            <a:hlinkClick r:id="" action="ppaction://media"/>
          </p:cNvPr>
          <p:cNvPicPr>
            <a:picLocks noRot="1" noChangeAspect="1"/>
          </p:cNvPicPr>
          <p:nvPr>
            <a:wavAudioFile r:embed="rId1" name="ar"/>
          </p:nvPr>
        </p:nvPicPr>
        <p:blipFill>
          <a:blip r:embed="rId4" cstate="print"/>
          <a:stretch>
            <a:fillRect/>
          </a:stretch>
        </p:blipFill>
        <p:spPr>
          <a:xfrm>
            <a:off x="2123728" y="1772816"/>
            <a:ext cx="304800" cy="304800"/>
          </a:xfrm>
          <a:prstGeom prst="rect">
            <a:avLst/>
          </a:prstGeom>
        </p:spPr>
      </p:pic>
      <p:pic>
        <p:nvPicPr>
          <p:cNvPr id="5" name="ar2">
            <a:hlinkClick r:id="" action="ppaction://media"/>
          </p:cNvPr>
          <p:cNvPicPr>
            <a:picLocks noRot="1" noChangeAspect="1"/>
          </p:cNvPicPr>
          <p:nvPr>
            <a:wavAudioFile r:embed="rId2" name="ar2"/>
          </p:nvPr>
        </p:nvPicPr>
        <p:blipFill>
          <a:blip r:embed="rId5" cstate="print"/>
          <a:stretch>
            <a:fillRect/>
          </a:stretch>
        </p:blipFill>
        <p:spPr>
          <a:xfrm>
            <a:off x="971600" y="2420888"/>
            <a:ext cx="360040" cy="3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9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Ex. 1 p. 76</a:t>
            </a:r>
            <a:br>
              <a:rPr lang="en-US" dirty="0" smtClean="0"/>
            </a:br>
            <a:r>
              <a:rPr lang="en-US" sz="4000" b="0" dirty="0" smtClean="0">
                <a:solidFill>
                  <a:schemeClr val="tx1"/>
                </a:solidFill>
              </a:rPr>
              <a:t> </a:t>
            </a:r>
            <a:r>
              <a:rPr lang="en-US" sz="2000" b="0" dirty="0" smtClean="0">
                <a:solidFill>
                  <a:schemeClr val="tx1"/>
                </a:solidFill>
              </a:rPr>
              <a:t>Read the words/sentences first to yourself, then aloud</a:t>
            </a:r>
            <a:r>
              <a:rPr lang="en-US" sz="2000" dirty="0" smtClean="0"/>
              <a:t>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/ɜː/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6" name="ir">
            <a:hlinkClick r:id="" action="ppaction://media"/>
          </p:cNvPr>
          <p:cNvPicPr>
            <a:picLocks noRot="1" noChangeAspect="1"/>
          </p:cNvPicPr>
          <p:nvPr>
            <a:wavAudioFile r:embed="rId1" name="ir"/>
          </p:nvPr>
        </p:nvPicPr>
        <p:blipFill>
          <a:blip r:embed="rId4" cstate="print"/>
          <a:stretch>
            <a:fillRect/>
          </a:stretch>
        </p:blipFill>
        <p:spPr>
          <a:xfrm>
            <a:off x="1691680" y="1772816"/>
            <a:ext cx="304800" cy="304800"/>
          </a:xfrm>
          <a:prstGeom prst="rect">
            <a:avLst/>
          </a:prstGeom>
        </p:spPr>
      </p:pic>
      <p:pic>
        <p:nvPicPr>
          <p:cNvPr id="7" name="ir2">
            <a:hlinkClick r:id="" action="ppaction://media"/>
          </p:cNvPr>
          <p:cNvPicPr>
            <a:picLocks noRot="1" noChangeAspect="1"/>
          </p:cNvPicPr>
          <p:nvPr>
            <a:wavAudioFile r:embed="rId2" name="ir2"/>
          </p:nvPr>
        </p:nvPicPr>
        <p:blipFill>
          <a:blip r:embed="rId5" cstate="print"/>
          <a:stretch>
            <a:fillRect/>
          </a:stretch>
        </p:blipFill>
        <p:spPr>
          <a:xfrm>
            <a:off x="1691680" y="23488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9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Ex. 1 p. 76</a:t>
            </a:r>
            <a:br>
              <a:rPr lang="en-US" dirty="0" smtClean="0"/>
            </a:br>
            <a:r>
              <a:rPr lang="en-US" sz="4000" b="0" dirty="0" smtClean="0">
                <a:solidFill>
                  <a:schemeClr val="tx1"/>
                </a:solidFill>
              </a:rPr>
              <a:t> </a:t>
            </a:r>
            <a:r>
              <a:rPr lang="en-US" sz="2000" b="0" dirty="0" smtClean="0">
                <a:solidFill>
                  <a:schemeClr val="tx1"/>
                </a:solidFill>
              </a:rPr>
              <a:t>Read the words/sentences first to yourself, then aloud</a:t>
            </a:r>
            <a:r>
              <a:rPr lang="en-US" sz="2000" dirty="0" smtClean="0"/>
              <a:t>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[æ]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8" name="a">
            <a:hlinkClick r:id="" action="ppaction://media"/>
          </p:cNvPr>
          <p:cNvPicPr>
            <a:picLocks noRot="1" noChangeAspect="1"/>
          </p:cNvPicPr>
          <p:nvPr>
            <a:wavAudioFile r:embed="rId1" name="a"/>
          </p:nvPr>
        </p:nvPicPr>
        <p:blipFill>
          <a:blip r:embed="rId4" cstate="print"/>
          <a:stretch>
            <a:fillRect/>
          </a:stretch>
        </p:blipFill>
        <p:spPr>
          <a:xfrm>
            <a:off x="1619672" y="1700808"/>
            <a:ext cx="304800" cy="304800"/>
          </a:xfrm>
          <a:prstGeom prst="rect">
            <a:avLst/>
          </a:prstGeom>
        </p:spPr>
      </p:pic>
      <p:pic>
        <p:nvPicPr>
          <p:cNvPr id="9" name="a2">
            <a:hlinkClick r:id="" action="ppaction://media"/>
          </p:cNvPr>
          <p:cNvPicPr>
            <a:picLocks noRot="1" noChangeAspect="1"/>
          </p:cNvPicPr>
          <p:nvPr>
            <a:wavAudioFile r:embed="rId2" name="a2"/>
          </p:nvPr>
        </p:nvPicPr>
        <p:blipFill>
          <a:blip r:embed="rId5" cstate="print"/>
          <a:stretch>
            <a:fillRect/>
          </a:stretch>
        </p:blipFill>
        <p:spPr>
          <a:xfrm>
            <a:off x="1115616" y="22048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4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</TotalTime>
  <Words>49</Words>
  <Application>Microsoft Office PowerPoint</Application>
  <PresentationFormat>Экран (4:3)</PresentationFormat>
  <Paragraphs>13</Paragraphs>
  <Slides>4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Изящная</vt:lpstr>
      <vt:lpstr>Further Reading Practice by R.A. Dmitrienko</vt:lpstr>
      <vt:lpstr>Ex. 1 p. 76   Read the words/sentences first to yourself, then aloud</vt:lpstr>
      <vt:lpstr>Ex. 1 p. 76  Read the words/sentences first to yourself, then aloud </vt:lpstr>
      <vt:lpstr>Ex. 1 p. 76  Read the words/sentences first to yourself, then aloud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Further Reading Practice by R.A. Dmitrienko</dc:title>
  <dc:creator>Римма</dc:creator>
  <cp:lastModifiedBy>Римма</cp:lastModifiedBy>
  <cp:revision>7</cp:revision>
  <dcterms:created xsi:type="dcterms:W3CDTF">2022-05-01T05:55:20Z</dcterms:created>
  <dcterms:modified xsi:type="dcterms:W3CDTF">2022-05-01T08:06:13Z</dcterms:modified>
</cp:coreProperties>
</file>