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61" r:id="rId4"/>
    <p:sldId id="272" r:id="rId5"/>
    <p:sldId id="262" r:id="rId6"/>
    <p:sldId id="273" r:id="rId7"/>
    <p:sldId id="267" r:id="rId8"/>
    <p:sldId id="274" r:id="rId9"/>
    <p:sldId id="263" r:id="rId10"/>
    <p:sldId id="275" r:id="rId11"/>
    <p:sldId id="268" r:id="rId12"/>
    <p:sldId id="276" r:id="rId13"/>
    <p:sldId id="265" r:id="rId14"/>
    <p:sldId id="277" r:id="rId15"/>
    <p:sldId id="266" r:id="rId16"/>
    <p:sldId id="278" r:id="rId17"/>
    <p:sldId id="269" r:id="rId18"/>
    <p:sldId id="279" r:id="rId19"/>
    <p:sldId id="270" r:id="rId20"/>
    <p:sldId id="28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Игра УГАДАЙ-КА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или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ЧТО НЕОБХОДИМО ВЗЯТЬ С СОБОЙ В ЛАБОРАТОРИЮ?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3798" y="1453925"/>
            <a:ext cx="9030726" cy="3327362"/>
            <a:chOff x="-36512" y="1876674"/>
            <a:chExt cx="9030726" cy="332736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1876674"/>
              <a:ext cx="2477998" cy="2904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1916832"/>
              <a:ext cx="2223776" cy="3024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3317131"/>
              <a:ext cx="5296299" cy="1886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3392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№4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355976" y="2420888"/>
            <a:ext cx="4791590" cy="4447909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Микроскоп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648" y="3621082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33"/>
          <a:stretch/>
        </p:blipFill>
        <p:spPr bwMode="auto">
          <a:xfrm>
            <a:off x="467544" y="2924944"/>
            <a:ext cx="3215935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рест 6"/>
          <p:cNvSpPr/>
          <p:nvPr/>
        </p:nvSpPr>
        <p:spPr>
          <a:xfrm rot="2674546">
            <a:off x="5471523" y="3767197"/>
            <a:ext cx="3170611" cy="2916081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18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№5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844824"/>
            <a:ext cx="4038600" cy="502397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Пинетки </a:t>
            </a:r>
            <a:endParaRPr lang="ru-RU" sz="4800" dirty="0"/>
          </a:p>
          <a:p>
            <a:r>
              <a:rPr lang="ru-RU" sz="4800" dirty="0" smtClean="0"/>
              <a:t>Пипетки  </a:t>
            </a:r>
            <a:endParaRPr lang="ru-RU" sz="4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07051"/>
            <a:ext cx="3124217" cy="312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8" b="10985"/>
          <a:stretch/>
        </p:blipFill>
        <p:spPr bwMode="auto">
          <a:xfrm>
            <a:off x="251520" y="2996952"/>
            <a:ext cx="2592121" cy="1872208"/>
          </a:xfrm>
          <a:prstGeom prst="round2Diag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99348"/>
            <a:ext cx="2448272" cy="326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18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№5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2420888"/>
            <a:ext cx="4038600" cy="4447909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Пипетки 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07051"/>
            <a:ext cx="3124217" cy="312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8" b="10985"/>
          <a:stretch/>
        </p:blipFill>
        <p:spPr bwMode="auto">
          <a:xfrm>
            <a:off x="251520" y="2996952"/>
            <a:ext cx="2592121" cy="1872208"/>
          </a:xfrm>
          <a:prstGeom prst="round2Diag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99348"/>
            <a:ext cx="2448272" cy="326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Крест 7"/>
          <p:cNvSpPr/>
          <p:nvPr/>
        </p:nvSpPr>
        <p:spPr>
          <a:xfrm rot="2674546">
            <a:off x="5263142" y="3886093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4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№6*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№6*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988840"/>
            <a:ext cx="4038600" cy="4879957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Пробирки</a:t>
            </a:r>
          </a:p>
          <a:p>
            <a:r>
              <a:rPr lang="ru-RU" sz="4800" dirty="0" smtClean="0"/>
              <a:t>Мензурки</a:t>
            </a:r>
            <a:endParaRPr lang="ru-RU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63" y="3140968"/>
            <a:ext cx="4432248" cy="234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6" b="12126"/>
          <a:stretch/>
        </p:blipFill>
        <p:spPr bwMode="auto">
          <a:xfrm>
            <a:off x="5004048" y="3904763"/>
            <a:ext cx="4039196" cy="25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04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№6*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№6*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27985" y="1844824"/>
            <a:ext cx="4719581" cy="502397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sz="6600" b="1" dirty="0">
                <a:solidFill>
                  <a:srgbClr val="C00000"/>
                </a:solidFill>
              </a:rPr>
              <a:t>Пробирки</a:t>
            </a:r>
          </a:p>
          <a:p>
            <a:pPr marL="0" indent="0">
              <a:spcBef>
                <a:spcPts val="0"/>
              </a:spcBef>
            </a:pPr>
            <a:r>
              <a:rPr lang="ru-RU" sz="6600" b="1" dirty="0">
                <a:solidFill>
                  <a:srgbClr val="C00000"/>
                </a:solidFill>
              </a:rPr>
              <a:t>Мензурки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63" y="3140968"/>
            <a:ext cx="4432248" cy="234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6" b="12126"/>
          <a:stretch/>
        </p:blipFill>
        <p:spPr bwMode="auto">
          <a:xfrm>
            <a:off x="5004048" y="3904763"/>
            <a:ext cx="4039196" cy="25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78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№7*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№7*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988840"/>
            <a:ext cx="4038600" cy="4879957"/>
          </a:xfrm>
        </p:spPr>
        <p:txBody>
          <a:bodyPr>
            <a:normAutofit/>
          </a:bodyPr>
          <a:lstStyle/>
          <a:p>
            <a:r>
              <a:rPr lang="ru-RU" sz="4800" dirty="0"/>
              <a:t>Часы</a:t>
            </a:r>
          </a:p>
          <a:p>
            <a:r>
              <a:rPr lang="ru-RU" sz="4800" dirty="0" smtClean="0"/>
              <a:t>Весы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4"/>
            <a:ext cx="4176464" cy="317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9" t="14872" r="25624" b="5769"/>
          <a:stretch/>
        </p:blipFill>
        <p:spPr bwMode="auto">
          <a:xfrm>
            <a:off x="5580112" y="3571199"/>
            <a:ext cx="2736304" cy="328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33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№7*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№7*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2204864"/>
            <a:ext cx="4647574" cy="466393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sz="6600" b="1" dirty="0" smtClean="0">
                <a:solidFill>
                  <a:srgbClr val="C00000"/>
                </a:solidFill>
              </a:rPr>
              <a:t>Часы  Весы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4"/>
            <a:ext cx="4176464" cy="317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9" t="14872" r="25624" b="5769"/>
          <a:stretch/>
        </p:blipFill>
        <p:spPr bwMode="auto">
          <a:xfrm>
            <a:off x="5580112" y="3571199"/>
            <a:ext cx="2736304" cy="328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81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№8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844824"/>
            <a:ext cx="4038600" cy="502397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Дрель </a:t>
            </a:r>
            <a:endParaRPr lang="ru-RU" sz="4800" dirty="0"/>
          </a:p>
          <a:p>
            <a:r>
              <a:rPr lang="ru-RU" sz="4800" dirty="0" smtClean="0"/>
              <a:t>Скальпель </a:t>
            </a:r>
            <a:endParaRPr lang="ru-RU" sz="4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8" t="14518" r="9229" b="20742"/>
          <a:stretch/>
        </p:blipFill>
        <p:spPr bwMode="auto">
          <a:xfrm>
            <a:off x="0" y="3184965"/>
            <a:ext cx="4717718" cy="320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5"/>
          <a:stretch/>
        </p:blipFill>
        <p:spPr bwMode="auto">
          <a:xfrm>
            <a:off x="5004048" y="3391560"/>
            <a:ext cx="3768080" cy="346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3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№8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17718" y="2276872"/>
            <a:ext cx="4429848" cy="4591925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Скальпель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8" t="14518" r="9229" b="20742"/>
          <a:stretch/>
        </p:blipFill>
        <p:spPr bwMode="auto">
          <a:xfrm>
            <a:off x="0" y="3184965"/>
            <a:ext cx="4717718" cy="320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5"/>
          <a:stretch/>
        </p:blipFill>
        <p:spPr bwMode="auto">
          <a:xfrm>
            <a:off x="5004048" y="3391560"/>
            <a:ext cx="3768080" cy="346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рест 6"/>
          <p:cNvSpPr/>
          <p:nvPr/>
        </p:nvSpPr>
        <p:spPr>
          <a:xfrm rot="2674546">
            <a:off x="5493400" y="3817443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№9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844824"/>
            <a:ext cx="4038600" cy="502397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Пинцет </a:t>
            </a:r>
            <a:endParaRPr lang="ru-RU" sz="4800" dirty="0"/>
          </a:p>
          <a:p>
            <a:r>
              <a:rPr lang="ru-RU" sz="4800" dirty="0" smtClean="0"/>
              <a:t>Планшет </a:t>
            </a:r>
            <a:endParaRPr lang="ru-RU" sz="4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" t="15441" r="1940" b="15441"/>
          <a:stretch/>
        </p:blipFill>
        <p:spPr bwMode="auto">
          <a:xfrm>
            <a:off x="4472272" y="3501008"/>
            <a:ext cx="4549606" cy="325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95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игры: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sz="4800" dirty="0"/>
              <a:t>формирование познавательной </a:t>
            </a:r>
            <a:r>
              <a:rPr lang="ru-RU" sz="4800" dirty="0"/>
              <a:t>активности, когнитивных, </a:t>
            </a:r>
            <a:r>
              <a:rPr lang="ru-RU" sz="4800" dirty="0"/>
              <a:t>коммуникативных навыков.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36937"/>
            <a:ext cx="1872208" cy="254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7691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№9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2276872"/>
            <a:ext cx="4038600" cy="4591925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Пинцет 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" t="15441" r="1940" b="15441"/>
          <a:stretch/>
        </p:blipFill>
        <p:spPr bwMode="auto">
          <a:xfrm>
            <a:off x="4472272" y="3501008"/>
            <a:ext cx="4549606" cy="325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рест 6"/>
          <p:cNvSpPr/>
          <p:nvPr/>
        </p:nvSpPr>
        <p:spPr>
          <a:xfrm rot="2674546">
            <a:off x="5356584" y="3817443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6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СПАСИБО!!!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7347"/>
            <a:ext cx="7665592" cy="545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66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№1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4008" y="2333805"/>
            <a:ext cx="4038600" cy="452596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Бинокль</a:t>
            </a:r>
          </a:p>
          <a:p>
            <a:r>
              <a:rPr lang="ru-RU" sz="4800" dirty="0" smtClean="0"/>
              <a:t>Монокль 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7" b="25287"/>
          <a:stretch/>
        </p:blipFill>
        <p:spPr bwMode="auto">
          <a:xfrm>
            <a:off x="4932040" y="4365104"/>
            <a:ext cx="3489007" cy="21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8" r="8032"/>
          <a:stretch/>
        </p:blipFill>
        <p:spPr bwMode="auto">
          <a:xfrm>
            <a:off x="403159" y="3322973"/>
            <a:ext cx="3976778" cy="248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87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№1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4008" y="3140968"/>
            <a:ext cx="4038600" cy="3718800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Бинокль</a:t>
            </a:r>
          </a:p>
          <a:p>
            <a:pPr marL="0" indent="0">
              <a:buNone/>
            </a:pP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7" b="25287"/>
          <a:stretch/>
        </p:blipFill>
        <p:spPr bwMode="auto">
          <a:xfrm>
            <a:off x="4932040" y="4365104"/>
            <a:ext cx="3489007" cy="21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8" r="8032"/>
          <a:stretch/>
        </p:blipFill>
        <p:spPr bwMode="auto">
          <a:xfrm>
            <a:off x="403159" y="3322973"/>
            <a:ext cx="3976778" cy="248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Крест 2"/>
          <p:cNvSpPr/>
          <p:nvPr/>
        </p:nvSpPr>
        <p:spPr>
          <a:xfrm rot="2674546">
            <a:off x="5454976" y="4104366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№2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988840"/>
            <a:ext cx="4038600" cy="4879957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Колба</a:t>
            </a:r>
          </a:p>
          <a:p>
            <a:r>
              <a:rPr lang="ru-RU" sz="4800" dirty="0" smtClean="0"/>
              <a:t>Полба  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9" t="14385" r="18838" b="15638"/>
          <a:stretch/>
        </p:blipFill>
        <p:spPr bwMode="auto">
          <a:xfrm>
            <a:off x="5364088" y="3588855"/>
            <a:ext cx="2736304" cy="314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29063"/>
            <a:ext cx="3729608" cy="372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63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№2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2420888"/>
            <a:ext cx="4038600" cy="4447909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Колба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9" t="14385" r="18838" b="15638"/>
          <a:stretch/>
        </p:blipFill>
        <p:spPr bwMode="auto">
          <a:xfrm>
            <a:off x="5364088" y="3588855"/>
            <a:ext cx="2736304" cy="314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29063"/>
            <a:ext cx="3729608" cy="372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рест 6"/>
          <p:cNvSpPr/>
          <p:nvPr/>
        </p:nvSpPr>
        <p:spPr>
          <a:xfrm rot="2674546">
            <a:off x="5356584" y="3817443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3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№3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844824"/>
            <a:ext cx="4038600" cy="5023973"/>
          </a:xfrm>
        </p:spPr>
        <p:txBody>
          <a:bodyPr>
            <a:normAutofit/>
          </a:bodyPr>
          <a:lstStyle/>
          <a:p>
            <a:r>
              <a:rPr lang="ru-RU" sz="4800" dirty="0"/>
              <a:t>Скафандры </a:t>
            </a:r>
          </a:p>
          <a:p>
            <a:r>
              <a:rPr lang="ru-RU" sz="4800" dirty="0" smtClean="0"/>
              <a:t>Цилиндры </a:t>
            </a:r>
            <a:endParaRPr lang="ru-RU" sz="4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82331"/>
            <a:ext cx="2232248" cy="337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877740"/>
            <a:ext cx="3980259" cy="398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9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№3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2000" y="2348880"/>
            <a:ext cx="4575566" cy="4519917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Цилиндры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82331"/>
            <a:ext cx="2232248" cy="337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877740"/>
            <a:ext cx="3980259" cy="398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рест 6"/>
          <p:cNvSpPr/>
          <p:nvPr/>
        </p:nvSpPr>
        <p:spPr>
          <a:xfrm rot="2674546">
            <a:off x="5356584" y="3817443"/>
            <a:ext cx="2751313" cy="2686807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67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ВЕРНЫЙ ОТВЕТ 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РИСУНКУ №4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ПОЯСНИТЕ СВОЙ ВЫБОР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3159" y="2303388"/>
            <a:ext cx="4038600" cy="45259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РИСУНОК №4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08966" y="1988840"/>
            <a:ext cx="4038600" cy="4879957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Телескоп </a:t>
            </a:r>
          </a:p>
          <a:p>
            <a:r>
              <a:rPr lang="ru-RU" sz="4800" dirty="0" smtClean="0"/>
              <a:t>Микроскоп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648" y="3621082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4"/>
            <a:ext cx="3933056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94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159</Words>
  <Application>Microsoft Office PowerPoint</Application>
  <PresentationFormat>Экран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Игра УГАДАЙ-КА или     ЧТО НЕОБХОДИМО ВЗЯТЬ С СОБОЙ В ЛАБОРАТОРИЮ?</vt:lpstr>
      <vt:lpstr>Цель игры:</vt:lpstr>
      <vt:lpstr>ВЫБЕРИТЕ ВЕРНЫЙ ОТВЕТ   К РИСУНКУ №1  И ПОЯСНИТЕ СВОЙ ВЫБОР</vt:lpstr>
      <vt:lpstr>ВЫБЕРИТЕ ВЕРНЫЙ ОТВЕТ   К РИСУНКУ №1  И ПОЯСНИТЕ СВОЙ ВЫБОР</vt:lpstr>
      <vt:lpstr>ВЫБЕРИТЕ ВЕРНЫЙ ОТВЕТ   К РИСУНКУ №2  И ПОЯСНИТЕ СВОЙ ВЫБОР</vt:lpstr>
      <vt:lpstr>ВЫБЕРИТЕ ВЕРНЫЙ ОТВЕТ   К РИСУНКУ №2  И ПОЯСНИТЕ СВОЙ ВЫБОР</vt:lpstr>
      <vt:lpstr>ВЫБЕРИТЕ ВЕРНЫЙ ОТВЕТ   К РИСУНКУ №3 И ПОЯСНИТЕ СВОЙ ВЫБОР</vt:lpstr>
      <vt:lpstr>ВЫБЕРИТЕ ВЕРНЫЙ ОТВЕТ   К РИСУНКУ №3 И ПОЯСНИТЕ СВОЙ ВЫБОР</vt:lpstr>
      <vt:lpstr>ВЫБЕРИТЕ ВЕРНЫЙ ОТВЕТ   К РИСУНКУ №4  И ПОЯСНИТЕ СВОЙ ВЫБОР</vt:lpstr>
      <vt:lpstr>ВЫБЕРИТЕ ВЕРНЫЙ ОТВЕТ   К РИСУНКУ №4  И ПОЯСНИТЕ СВОЙ ВЫБОР</vt:lpstr>
      <vt:lpstr>ВЫБЕРИТЕ ВЕРНЫЙ ОТВЕТ   К РИСУНКУ №5 И ПОЯСНИТЕ СВОЙ ВЫБОР</vt:lpstr>
      <vt:lpstr>ВЫБЕРИТЕ ВЕРНЫЙ ОТВЕТ   К РИСУНКУ №5 И ПОЯСНИТЕ СВОЙ ВЫБОР</vt:lpstr>
      <vt:lpstr>ВЫБЕРИТЕ ВЕРНЫЙ ОТВЕТ   К РИСУНКУ №6*  И ПОЯСНИТЕ СВОЙ ВЫБОР</vt:lpstr>
      <vt:lpstr>ВЫБЕРИТЕ ВЕРНЫЙ ОТВЕТ   К РИСУНКУ №6*  И ПОЯСНИТЕ СВОЙ ВЫБОР</vt:lpstr>
      <vt:lpstr>ВЫБЕРИТЕ ВЕРНЫЙ ОТВЕТ   К РИСУНКУ №7* И ПОЯСНИТЕ СВОЙ ВЫБОР</vt:lpstr>
      <vt:lpstr>ВЫБЕРИТЕ ВЕРНЫЙ ОТВЕТ   К РИСУНКУ №7* И ПОЯСНИТЕ СВОЙ ВЫБОР</vt:lpstr>
      <vt:lpstr>ВЫБЕРИТЕ ВЕРНЫЙ ОТВЕТ   К РИСУНКУ №8 И ПОЯСНИТЕ СВОЙ ВЫБОР</vt:lpstr>
      <vt:lpstr>ВЫБЕРИТЕ ВЕРНЫЙ ОТВЕТ   К РИСУНКУ №8 И ПОЯСНИТЕ СВОЙ ВЫБОР</vt:lpstr>
      <vt:lpstr>ВЫБЕРИТЕ ВЕРНЫЙ ОТВЕТ   К РИСУНКУ №9 И ПОЯСНИТЕ СВОЙ ВЫБОР</vt:lpstr>
      <vt:lpstr>ВЫБЕРИТЕ ВЕРНЫЙ ОТВЕТ   К РИСУНКУ №9 И ПОЯСНИТЕ СВОЙ ВЫБОР</vt:lpstr>
      <vt:lpstr>ВСЕМ СПАСИБО!!!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УГАДАЙ-КА</dc:title>
  <dc:creator>Igor Ivanov</dc:creator>
  <cp:lastModifiedBy>Igor Ivanov</cp:lastModifiedBy>
  <cp:revision>12</cp:revision>
  <dcterms:created xsi:type="dcterms:W3CDTF">2022-04-24T07:40:37Z</dcterms:created>
  <dcterms:modified xsi:type="dcterms:W3CDTF">2022-05-01T09:22:46Z</dcterms:modified>
</cp:coreProperties>
</file>