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5"/>
  </p:notesMasterIdLst>
  <p:sldIdLst>
    <p:sldId id="309" r:id="rId2"/>
    <p:sldId id="277" r:id="rId3"/>
    <p:sldId id="368" r:id="rId4"/>
    <p:sldId id="284" r:id="rId5"/>
    <p:sldId id="298" r:id="rId6"/>
    <p:sldId id="370" r:id="rId7"/>
    <p:sldId id="365" r:id="rId8"/>
    <p:sldId id="360" r:id="rId9"/>
    <p:sldId id="371" r:id="rId10"/>
    <p:sldId id="362" r:id="rId11"/>
    <p:sldId id="369" r:id="rId12"/>
    <p:sldId id="372" r:id="rId13"/>
    <p:sldId id="361" r:id="rId14"/>
    <p:sldId id="366" r:id="rId15"/>
    <p:sldId id="364" r:id="rId16"/>
    <p:sldId id="363" r:id="rId17"/>
    <p:sldId id="353" r:id="rId18"/>
    <p:sldId id="355" r:id="rId19"/>
    <p:sldId id="354" r:id="rId20"/>
    <p:sldId id="367" r:id="rId21"/>
    <p:sldId id="373" r:id="rId22"/>
    <p:sldId id="357" r:id="rId23"/>
    <p:sldId id="359" r:id="rId24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CC3300"/>
    <a:srgbClr val="CC0066"/>
    <a:srgbClr val="860000"/>
    <a:srgbClr val="FF0066"/>
    <a:srgbClr val="B40000"/>
    <a:srgbClr val="002F74"/>
    <a:srgbClr val="A800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695325"/>
            <a:ext cx="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s-ES" noProof="0" smtClean="0"/>
          </a:p>
        </p:txBody>
      </p:sp>
    </p:spTree>
    <p:extLst>
      <p:ext uri="{BB962C8B-B14F-4D97-AF65-F5344CB8AC3E}">
        <p14:creationId xmlns:p14="http://schemas.microsoft.com/office/powerpoint/2010/main" val="36204669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2015A-1EDB-418A-9265-BE30C736319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12782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9D050-E75F-4179-A828-D5C07340F2B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1514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7250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7250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88D4F-7DD7-44E0-91E2-C98A24D8355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8519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B44E3D-8DF4-403A-AE57-E445DEDF889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8494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2B7AD-21EB-486E-AF23-ECF0C2AFAE3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2175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5778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5778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97AFD-6A56-4A5B-BA80-FBA39CDA8C5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446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031558-74F9-403F-9756-E46B3557D68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40134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F2E8CA-A74C-494E-A217-54B2FBC5162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5616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F42D46-39DF-4B1E-AFB2-D8EEBD9844A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5745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D597-948B-4C32-AC06-9E1BDACE3BD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09874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DCFE6C-931A-44F8-8BBE-79540B942D4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0943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Pulse para editar el formato del texto de título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577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Pulse para editar los formatos del texto del esquema</a:t>
            </a:r>
          </a:p>
          <a:p>
            <a:pPr lvl="1"/>
            <a:r>
              <a:rPr lang="en-GB" altLang="ru-RU" smtClean="0"/>
              <a:t>Segundo nivel del esquema</a:t>
            </a:r>
          </a:p>
          <a:p>
            <a:pPr lvl="2"/>
            <a:r>
              <a:rPr lang="en-GB" altLang="ru-RU" smtClean="0"/>
              <a:t>Tercer nivel del esquema</a:t>
            </a:r>
          </a:p>
          <a:p>
            <a:pPr lvl="3"/>
            <a:r>
              <a:rPr lang="en-GB" altLang="ru-RU" smtClean="0"/>
              <a:t>Cuarto nivel del esquema</a:t>
            </a:r>
          </a:p>
          <a:p>
            <a:pPr lvl="4"/>
            <a:r>
              <a:rPr lang="en-GB" altLang="ru-RU" smtClean="0"/>
              <a:t>Quinto nivel del esquema</a:t>
            </a:r>
          </a:p>
          <a:p>
            <a:pPr lvl="4"/>
            <a:r>
              <a:rPr lang="en-GB" altLang="ru-RU" smtClean="0"/>
              <a:t>Sexto nivel del esquema</a:t>
            </a:r>
          </a:p>
          <a:p>
            <a:pPr lvl="4"/>
            <a:r>
              <a:rPr lang="en-GB" altLang="ru-RU" smtClean="0"/>
              <a:t>Séptimo nivel del esquema</a:t>
            </a:r>
          </a:p>
          <a:p>
            <a:pPr lvl="4"/>
            <a:r>
              <a:rPr lang="en-GB" altLang="ru-RU" smtClean="0"/>
              <a:t>Octavo nivel del esquema</a:t>
            </a:r>
          </a:p>
          <a:p>
            <a:pPr lvl="4"/>
            <a:r>
              <a:rPr lang="en-GB" altLang="ru-RU" smtClean="0"/>
              <a:t>Noveno nivel del esquema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 altLang="ru-RU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 altLang="ru-RU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fld id="{669BF588-842E-4C05-9188-6C3CB76B664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268760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AR" sz="9800" b="1" dirty="0" smtClean="0">
                <a:latin typeface="AR BONNIE" panose="02000000000000000000" pitchFamily="2" charset="0"/>
              </a:rPr>
              <a:t>T</a:t>
            </a:r>
            <a:r>
              <a:rPr lang="en-US" sz="9800" b="1" dirty="0" err="1" smtClean="0">
                <a:latin typeface="AR BONNIE" panose="02000000000000000000" pitchFamily="2" charset="0"/>
              </a:rPr>
              <a:t>oys</a:t>
            </a:r>
            <a:r>
              <a:rPr lang="es-AR" dirty="0" smtClean="0"/>
              <a:t/>
            </a:r>
            <a:br>
              <a:rPr lang="es-AR" dirty="0" smtClean="0"/>
            </a:br>
            <a:endParaRPr lang="es-AR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996952"/>
            <a:ext cx="6190348" cy="43765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4664" y="2060848"/>
            <a:ext cx="8125499" cy="57447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09121">
            <a:off x="-1031099" y="-689291"/>
            <a:ext cx="6088498" cy="4304568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Рисунок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7919" y="274047"/>
            <a:ext cx="7637822" cy="53999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8394315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par>
              <p:cTn id="2" fill="hold" nodeType="interactiveSeq">
                <p:stCondLst>
                  <p:cond evt="onClick" delay="0"/>
                </p:stCondLst>
                <p:childTnLst>
                  <p:par>
                    <p:cTn id="3" fill="hold" nodeType="clickEffect"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/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Рисунок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7919" y="274047"/>
            <a:ext cx="7637821" cy="53999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841835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par>
              <p:cTn id="2" fill="hold" nodeType="interactiveSeq">
                <p:stCondLst>
                  <p:cond evt="onClick" delay="0"/>
                </p:stCondLst>
                <p:childTnLst>
                  <p:par>
                    <p:cTn id="3" fill="hold" nodeType="clickEffect"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/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Рисунок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7919" y="274047"/>
            <a:ext cx="7637821" cy="53999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331646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par>
              <p:cTn id="2" fill="hold" nodeType="interactiveSeq">
                <p:stCondLst>
                  <p:cond evt="onClick" delay="0"/>
                </p:stCondLst>
                <p:childTnLst>
                  <p:par>
                    <p:cTn id="3" fill="hold" nodeType="clickEffect"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/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Рисунок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274047"/>
            <a:ext cx="7637822" cy="53999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4307859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par>
              <p:cTn id="2" fill="hold" nodeType="interactiveSeq">
                <p:stCondLst>
                  <p:cond evt="onClick" delay="0"/>
                </p:stCondLst>
                <p:childTnLst>
                  <p:par>
                    <p:cTn id="3" fill="hold" nodeType="clickEffect"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/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Рисунок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274047"/>
            <a:ext cx="7637821" cy="53999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440079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par>
              <p:cTn id="2" fill="hold" nodeType="interactiveSeq">
                <p:stCondLst>
                  <p:cond evt="onClick" delay="0"/>
                </p:stCondLst>
                <p:childTnLst>
                  <p:par>
                    <p:cTn id="3" fill="hold" nodeType="clickEffect"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/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Рисунок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583021"/>
            <a:ext cx="7200799" cy="50909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77123726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par>
              <p:cTn id="2" fill="hold" nodeType="interactiveSeq">
                <p:stCondLst>
                  <p:cond evt="onClick" delay="0"/>
                </p:stCondLst>
                <p:childTnLst>
                  <p:par>
                    <p:cTn id="3" fill="hold" nodeType="clickEffect"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/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Рисунок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274047"/>
            <a:ext cx="7637821" cy="53999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6576129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par>
              <p:cTn id="2" fill="hold" nodeType="interactiveSeq">
                <p:stCondLst>
                  <p:cond evt="onClick" delay="0"/>
                </p:stCondLst>
                <p:childTnLst>
                  <p:par>
                    <p:cTn id="3" fill="hold" nodeType="clickEffect"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/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Marcador de contenido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11263" y="1056457"/>
            <a:ext cx="6561137" cy="4638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Прямоугольник 26">
            <a:extLst>
              <a:ext uri="{FF2B5EF4-FFF2-40B4-BE49-F238E27FC236}"/>
            </a:extLst>
          </p:cNvPr>
          <p:cNvSpPr/>
          <p:nvPr/>
        </p:nvSpPr>
        <p:spPr>
          <a:xfrm>
            <a:off x="-100013" y="0"/>
            <a:ext cx="3114676" cy="236696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8" name="Прямоугольник 27">
            <a:extLst>
              <a:ext uri="{FF2B5EF4-FFF2-40B4-BE49-F238E27FC236}"/>
            </a:extLst>
          </p:cNvPr>
          <p:cNvSpPr/>
          <p:nvPr/>
        </p:nvSpPr>
        <p:spPr>
          <a:xfrm>
            <a:off x="3014663" y="0"/>
            <a:ext cx="3114675" cy="2366963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9" name="Прямоугольник 28">
            <a:extLst>
              <a:ext uri="{FF2B5EF4-FFF2-40B4-BE49-F238E27FC236}"/>
            </a:extLst>
          </p:cNvPr>
          <p:cNvSpPr/>
          <p:nvPr/>
        </p:nvSpPr>
        <p:spPr>
          <a:xfrm>
            <a:off x="6129338" y="0"/>
            <a:ext cx="3114675" cy="23669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0" name="Прямоугольник 29">
            <a:extLst>
              <a:ext uri="{FF2B5EF4-FFF2-40B4-BE49-F238E27FC236}"/>
            </a:extLst>
          </p:cNvPr>
          <p:cNvSpPr/>
          <p:nvPr/>
        </p:nvSpPr>
        <p:spPr>
          <a:xfrm>
            <a:off x="-100013" y="2366963"/>
            <a:ext cx="3114676" cy="236696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1" name="Прямоугольник 30">
            <a:extLst>
              <a:ext uri="{FF2B5EF4-FFF2-40B4-BE49-F238E27FC236}"/>
            </a:extLst>
          </p:cNvPr>
          <p:cNvSpPr/>
          <p:nvPr/>
        </p:nvSpPr>
        <p:spPr>
          <a:xfrm>
            <a:off x="3020490" y="2366963"/>
            <a:ext cx="3114675" cy="2376487"/>
          </a:xfrm>
          <a:prstGeom prst="rect">
            <a:avLst/>
          </a:prstGeom>
          <a:solidFill>
            <a:srgbClr val="FF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2" name="Прямоугольник 31">
            <a:extLst>
              <a:ext uri="{FF2B5EF4-FFF2-40B4-BE49-F238E27FC236}"/>
            </a:extLst>
          </p:cNvPr>
          <p:cNvSpPr/>
          <p:nvPr/>
        </p:nvSpPr>
        <p:spPr>
          <a:xfrm>
            <a:off x="6129338" y="2366963"/>
            <a:ext cx="3114675" cy="236696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3" name="Прямоугольник 32">
            <a:extLst>
              <a:ext uri="{FF2B5EF4-FFF2-40B4-BE49-F238E27FC236}"/>
            </a:extLst>
          </p:cNvPr>
          <p:cNvSpPr/>
          <p:nvPr/>
        </p:nvSpPr>
        <p:spPr>
          <a:xfrm>
            <a:off x="-100013" y="4733925"/>
            <a:ext cx="3114676" cy="2366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4" name="Прямоугольник 33">
            <a:extLst>
              <a:ext uri="{FF2B5EF4-FFF2-40B4-BE49-F238E27FC236}"/>
            </a:extLst>
          </p:cNvPr>
          <p:cNvSpPr/>
          <p:nvPr/>
        </p:nvSpPr>
        <p:spPr>
          <a:xfrm>
            <a:off x="3014663" y="4733925"/>
            <a:ext cx="3114675" cy="23669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5" name="Прямоугольник 34">
            <a:extLst>
              <a:ext uri="{FF2B5EF4-FFF2-40B4-BE49-F238E27FC236}"/>
            </a:extLst>
          </p:cNvPr>
          <p:cNvSpPr/>
          <p:nvPr/>
        </p:nvSpPr>
        <p:spPr>
          <a:xfrm>
            <a:off x="6129338" y="4733925"/>
            <a:ext cx="3114675" cy="2366963"/>
          </a:xfrm>
          <a:prstGeom prst="rect">
            <a:avLst/>
          </a:prstGeom>
          <a:solidFill>
            <a:srgbClr val="00B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Marcador de contenido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850" y="460604"/>
            <a:ext cx="8280400" cy="5854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Прямоугольник 26">
            <a:extLst>
              <a:ext uri="{FF2B5EF4-FFF2-40B4-BE49-F238E27FC236}"/>
            </a:extLst>
          </p:cNvPr>
          <p:cNvSpPr/>
          <p:nvPr/>
        </p:nvSpPr>
        <p:spPr>
          <a:xfrm>
            <a:off x="-100013" y="0"/>
            <a:ext cx="3114676" cy="2366963"/>
          </a:xfrm>
          <a:prstGeom prst="rect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8" name="Прямоугольник 27">
            <a:extLst>
              <a:ext uri="{FF2B5EF4-FFF2-40B4-BE49-F238E27FC236}"/>
            </a:extLst>
          </p:cNvPr>
          <p:cNvSpPr/>
          <p:nvPr/>
        </p:nvSpPr>
        <p:spPr>
          <a:xfrm>
            <a:off x="3014663" y="0"/>
            <a:ext cx="3114675" cy="23669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9" name="Прямоугольник 28">
            <a:extLst>
              <a:ext uri="{FF2B5EF4-FFF2-40B4-BE49-F238E27FC236}"/>
            </a:extLst>
          </p:cNvPr>
          <p:cNvSpPr/>
          <p:nvPr/>
        </p:nvSpPr>
        <p:spPr>
          <a:xfrm>
            <a:off x="6129338" y="0"/>
            <a:ext cx="3114675" cy="23669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0" name="Прямоугольник 29">
            <a:extLst>
              <a:ext uri="{FF2B5EF4-FFF2-40B4-BE49-F238E27FC236}"/>
            </a:extLst>
          </p:cNvPr>
          <p:cNvSpPr/>
          <p:nvPr/>
        </p:nvSpPr>
        <p:spPr>
          <a:xfrm>
            <a:off x="-100013" y="2366963"/>
            <a:ext cx="3114676" cy="236696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1" name="Прямоугольник 30">
            <a:extLst>
              <a:ext uri="{FF2B5EF4-FFF2-40B4-BE49-F238E27FC236}"/>
            </a:extLst>
          </p:cNvPr>
          <p:cNvSpPr/>
          <p:nvPr/>
        </p:nvSpPr>
        <p:spPr>
          <a:xfrm>
            <a:off x="3014662" y="2371725"/>
            <a:ext cx="3114675" cy="2366963"/>
          </a:xfrm>
          <a:prstGeom prst="rect">
            <a:avLst/>
          </a:prstGeom>
          <a:solidFill>
            <a:srgbClr val="FF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2" name="Прямоугольник 31">
            <a:extLst>
              <a:ext uri="{FF2B5EF4-FFF2-40B4-BE49-F238E27FC236}"/>
            </a:extLst>
          </p:cNvPr>
          <p:cNvSpPr/>
          <p:nvPr/>
        </p:nvSpPr>
        <p:spPr>
          <a:xfrm>
            <a:off x="6129338" y="2366963"/>
            <a:ext cx="3114675" cy="236696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3" name="Прямоугольник 32">
            <a:extLst>
              <a:ext uri="{FF2B5EF4-FFF2-40B4-BE49-F238E27FC236}"/>
            </a:extLst>
          </p:cNvPr>
          <p:cNvSpPr/>
          <p:nvPr/>
        </p:nvSpPr>
        <p:spPr>
          <a:xfrm>
            <a:off x="-100013" y="4733925"/>
            <a:ext cx="3114676" cy="2366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4" name="Прямоугольник 33">
            <a:extLst>
              <a:ext uri="{FF2B5EF4-FFF2-40B4-BE49-F238E27FC236}"/>
            </a:extLst>
          </p:cNvPr>
          <p:cNvSpPr/>
          <p:nvPr/>
        </p:nvSpPr>
        <p:spPr>
          <a:xfrm>
            <a:off x="3014663" y="4733925"/>
            <a:ext cx="3114675" cy="23669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5" name="Прямоугольник 34">
            <a:extLst>
              <a:ext uri="{FF2B5EF4-FFF2-40B4-BE49-F238E27FC236}"/>
            </a:extLst>
          </p:cNvPr>
          <p:cNvSpPr/>
          <p:nvPr/>
        </p:nvSpPr>
        <p:spPr>
          <a:xfrm>
            <a:off x="6129338" y="4733925"/>
            <a:ext cx="3114675" cy="2366963"/>
          </a:xfrm>
          <a:prstGeom prst="rect">
            <a:avLst/>
          </a:prstGeom>
          <a:solidFill>
            <a:srgbClr val="00B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Marcador de contenido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586" y="754063"/>
            <a:ext cx="7654578" cy="541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Прямоугольник 26">
            <a:extLst>
              <a:ext uri="{FF2B5EF4-FFF2-40B4-BE49-F238E27FC236}"/>
            </a:extLst>
          </p:cNvPr>
          <p:cNvSpPr/>
          <p:nvPr/>
        </p:nvSpPr>
        <p:spPr>
          <a:xfrm>
            <a:off x="-100013" y="0"/>
            <a:ext cx="3114676" cy="23669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8" name="Прямоугольник 27">
            <a:extLst>
              <a:ext uri="{FF2B5EF4-FFF2-40B4-BE49-F238E27FC236}"/>
            </a:extLst>
          </p:cNvPr>
          <p:cNvSpPr/>
          <p:nvPr/>
        </p:nvSpPr>
        <p:spPr>
          <a:xfrm>
            <a:off x="3014663" y="0"/>
            <a:ext cx="3114675" cy="236696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9" name="Прямоугольник 28">
            <a:extLst>
              <a:ext uri="{FF2B5EF4-FFF2-40B4-BE49-F238E27FC236}"/>
            </a:extLst>
          </p:cNvPr>
          <p:cNvSpPr/>
          <p:nvPr/>
        </p:nvSpPr>
        <p:spPr>
          <a:xfrm>
            <a:off x="6129338" y="0"/>
            <a:ext cx="3114675" cy="23669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0" name="Прямоугольник 29">
            <a:extLst>
              <a:ext uri="{FF2B5EF4-FFF2-40B4-BE49-F238E27FC236}"/>
            </a:extLst>
          </p:cNvPr>
          <p:cNvSpPr/>
          <p:nvPr/>
        </p:nvSpPr>
        <p:spPr>
          <a:xfrm>
            <a:off x="-100013" y="2366963"/>
            <a:ext cx="3114676" cy="236696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1" name="Прямоугольник 30">
            <a:extLst>
              <a:ext uri="{FF2B5EF4-FFF2-40B4-BE49-F238E27FC236}"/>
            </a:extLst>
          </p:cNvPr>
          <p:cNvSpPr/>
          <p:nvPr/>
        </p:nvSpPr>
        <p:spPr>
          <a:xfrm>
            <a:off x="2990580" y="2366963"/>
            <a:ext cx="3114675" cy="2366962"/>
          </a:xfrm>
          <a:prstGeom prst="rect">
            <a:avLst/>
          </a:prstGeom>
          <a:solidFill>
            <a:srgbClr val="FF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2" name="Прямоугольник 31">
            <a:extLst>
              <a:ext uri="{FF2B5EF4-FFF2-40B4-BE49-F238E27FC236}"/>
            </a:extLst>
          </p:cNvPr>
          <p:cNvSpPr/>
          <p:nvPr/>
        </p:nvSpPr>
        <p:spPr>
          <a:xfrm>
            <a:off x="6129338" y="2366963"/>
            <a:ext cx="3114675" cy="236696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3" name="Прямоугольник 32">
            <a:extLst>
              <a:ext uri="{FF2B5EF4-FFF2-40B4-BE49-F238E27FC236}"/>
            </a:extLst>
          </p:cNvPr>
          <p:cNvSpPr/>
          <p:nvPr/>
        </p:nvSpPr>
        <p:spPr>
          <a:xfrm>
            <a:off x="-100013" y="4733925"/>
            <a:ext cx="3114676" cy="2366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4" name="Прямоугольник 33">
            <a:extLst>
              <a:ext uri="{FF2B5EF4-FFF2-40B4-BE49-F238E27FC236}"/>
            </a:extLst>
          </p:cNvPr>
          <p:cNvSpPr/>
          <p:nvPr/>
        </p:nvSpPr>
        <p:spPr>
          <a:xfrm>
            <a:off x="3014663" y="4733925"/>
            <a:ext cx="3114675" cy="23669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5" name="Прямоугольник 34">
            <a:extLst>
              <a:ext uri="{FF2B5EF4-FFF2-40B4-BE49-F238E27FC236}"/>
            </a:extLst>
          </p:cNvPr>
          <p:cNvSpPr/>
          <p:nvPr/>
        </p:nvSpPr>
        <p:spPr>
          <a:xfrm>
            <a:off x="6129338" y="4733925"/>
            <a:ext cx="3114675" cy="2366963"/>
          </a:xfrm>
          <a:prstGeom prst="rect">
            <a:avLst/>
          </a:prstGeom>
          <a:solidFill>
            <a:srgbClr val="00B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598516"/>
            <a:ext cx="7364564" cy="52067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par>
              <p:cTn id="2" fill="hold" nodeType="interactiveSeq">
                <p:stCondLst>
                  <p:cond evt="onClick" delay="0"/>
                </p:stCondLst>
                <p:childTnLst>
                  <p:par>
                    <p:cTn id="3" fill="hold" nodeType="clickEffect"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/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Marcador de contenido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586" y="754063"/>
            <a:ext cx="7654578" cy="5411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Прямоугольник 26">
            <a:extLst>
              <a:ext uri="{FF2B5EF4-FFF2-40B4-BE49-F238E27FC236}"/>
            </a:extLst>
          </p:cNvPr>
          <p:cNvSpPr/>
          <p:nvPr/>
        </p:nvSpPr>
        <p:spPr>
          <a:xfrm>
            <a:off x="-100013" y="0"/>
            <a:ext cx="3114676" cy="23669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8" name="Прямоугольник 27">
            <a:extLst>
              <a:ext uri="{FF2B5EF4-FFF2-40B4-BE49-F238E27FC236}"/>
            </a:extLst>
          </p:cNvPr>
          <p:cNvSpPr/>
          <p:nvPr/>
        </p:nvSpPr>
        <p:spPr>
          <a:xfrm>
            <a:off x="3014663" y="0"/>
            <a:ext cx="3114675" cy="236696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9" name="Прямоугольник 28">
            <a:extLst>
              <a:ext uri="{FF2B5EF4-FFF2-40B4-BE49-F238E27FC236}"/>
            </a:extLst>
          </p:cNvPr>
          <p:cNvSpPr/>
          <p:nvPr/>
        </p:nvSpPr>
        <p:spPr>
          <a:xfrm>
            <a:off x="6129338" y="0"/>
            <a:ext cx="3114675" cy="23669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0" name="Прямоугольник 29">
            <a:extLst>
              <a:ext uri="{FF2B5EF4-FFF2-40B4-BE49-F238E27FC236}"/>
            </a:extLst>
          </p:cNvPr>
          <p:cNvSpPr/>
          <p:nvPr/>
        </p:nvSpPr>
        <p:spPr>
          <a:xfrm>
            <a:off x="-100013" y="2366963"/>
            <a:ext cx="3114676" cy="236696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1" name="Прямоугольник 30">
            <a:extLst>
              <a:ext uri="{FF2B5EF4-FFF2-40B4-BE49-F238E27FC236}"/>
            </a:extLst>
          </p:cNvPr>
          <p:cNvSpPr/>
          <p:nvPr/>
        </p:nvSpPr>
        <p:spPr>
          <a:xfrm>
            <a:off x="3014662" y="2366963"/>
            <a:ext cx="3114675" cy="2366962"/>
          </a:xfrm>
          <a:prstGeom prst="rect">
            <a:avLst/>
          </a:prstGeom>
          <a:solidFill>
            <a:srgbClr val="FF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2" name="Прямоугольник 31">
            <a:extLst>
              <a:ext uri="{FF2B5EF4-FFF2-40B4-BE49-F238E27FC236}"/>
            </a:extLst>
          </p:cNvPr>
          <p:cNvSpPr/>
          <p:nvPr/>
        </p:nvSpPr>
        <p:spPr>
          <a:xfrm>
            <a:off x="6129338" y="2366963"/>
            <a:ext cx="3114675" cy="236696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3" name="Прямоугольник 32">
            <a:extLst>
              <a:ext uri="{FF2B5EF4-FFF2-40B4-BE49-F238E27FC236}"/>
            </a:extLst>
          </p:cNvPr>
          <p:cNvSpPr/>
          <p:nvPr/>
        </p:nvSpPr>
        <p:spPr>
          <a:xfrm>
            <a:off x="-100013" y="4733925"/>
            <a:ext cx="3114676" cy="2366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4" name="Прямоугольник 33">
            <a:extLst>
              <a:ext uri="{FF2B5EF4-FFF2-40B4-BE49-F238E27FC236}"/>
            </a:extLst>
          </p:cNvPr>
          <p:cNvSpPr/>
          <p:nvPr/>
        </p:nvSpPr>
        <p:spPr>
          <a:xfrm>
            <a:off x="3014663" y="4733925"/>
            <a:ext cx="3114675" cy="23669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5" name="Прямоугольник 34">
            <a:extLst>
              <a:ext uri="{FF2B5EF4-FFF2-40B4-BE49-F238E27FC236}"/>
            </a:extLst>
          </p:cNvPr>
          <p:cNvSpPr/>
          <p:nvPr/>
        </p:nvSpPr>
        <p:spPr>
          <a:xfrm>
            <a:off x="6129338" y="4733925"/>
            <a:ext cx="3114675" cy="2366963"/>
          </a:xfrm>
          <a:prstGeom prst="rect">
            <a:avLst/>
          </a:prstGeom>
          <a:solidFill>
            <a:srgbClr val="00B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2637428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Marcador de contenido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586" y="754063"/>
            <a:ext cx="7654577" cy="5411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Прямоугольник 26">
            <a:extLst>
              <a:ext uri="{FF2B5EF4-FFF2-40B4-BE49-F238E27FC236}"/>
            </a:extLst>
          </p:cNvPr>
          <p:cNvSpPr/>
          <p:nvPr/>
        </p:nvSpPr>
        <p:spPr>
          <a:xfrm>
            <a:off x="-100013" y="0"/>
            <a:ext cx="3114676" cy="23669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8" name="Прямоугольник 27">
            <a:extLst>
              <a:ext uri="{FF2B5EF4-FFF2-40B4-BE49-F238E27FC236}"/>
            </a:extLst>
          </p:cNvPr>
          <p:cNvSpPr/>
          <p:nvPr/>
        </p:nvSpPr>
        <p:spPr>
          <a:xfrm>
            <a:off x="3014663" y="0"/>
            <a:ext cx="3114675" cy="236696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9" name="Прямоугольник 28">
            <a:extLst>
              <a:ext uri="{FF2B5EF4-FFF2-40B4-BE49-F238E27FC236}"/>
            </a:extLst>
          </p:cNvPr>
          <p:cNvSpPr/>
          <p:nvPr/>
        </p:nvSpPr>
        <p:spPr>
          <a:xfrm>
            <a:off x="6129338" y="0"/>
            <a:ext cx="3114675" cy="23669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0" name="Прямоугольник 29">
            <a:extLst>
              <a:ext uri="{FF2B5EF4-FFF2-40B4-BE49-F238E27FC236}"/>
            </a:extLst>
          </p:cNvPr>
          <p:cNvSpPr/>
          <p:nvPr/>
        </p:nvSpPr>
        <p:spPr>
          <a:xfrm>
            <a:off x="-100013" y="2366963"/>
            <a:ext cx="3114676" cy="236696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1" name="Прямоугольник 30">
            <a:extLst>
              <a:ext uri="{FF2B5EF4-FFF2-40B4-BE49-F238E27FC236}"/>
            </a:extLst>
          </p:cNvPr>
          <p:cNvSpPr/>
          <p:nvPr/>
        </p:nvSpPr>
        <p:spPr>
          <a:xfrm>
            <a:off x="3014662" y="2366963"/>
            <a:ext cx="3114675" cy="2366962"/>
          </a:xfrm>
          <a:prstGeom prst="rect">
            <a:avLst/>
          </a:prstGeom>
          <a:solidFill>
            <a:srgbClr val="FF9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2" name="Прямоугольник 31">
            <a:extLst>
              <a:ext uri="{FF2B5EF4-FFF2-40B4-BE49-F238E27FC236}"/>
            </a:extLst>
          </p:cNvPr>
          <p:cNvSpPr/>
          <p:nvPr/>
        </p:nvSpPr>
        <p:spPr>
          <a:xfrm>
            <a:off x="6129338" y="2366963"/>
            <a:ext cx="3114675" cy="236696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3" name="Прямоугольник 32">
            <a:extLst>
              <a:ext uri="{FF2B5EF4-FFF2-40B4-BE49-F238E27FC236}"/>
            </a:extLst>
          </p:cNvPr>
          <p:cNvSpPr/>
          <p:nvPr/>
        </p:nvSpPr>
        <p:spPr>
          <a:xfrm>
            <a:off x="-100013" y="4733925"/>
            <a:ext cx="3114676" cy="2366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4" name="Прямоугольник 33">
            <a:extLst>
              <a:ext uri="{FF2B5EF4-FFF2-40B4-BE49-F238E27FC236}"/>
            </a:extLst>
          </p:cNvPr>
          <p:cNvSpPr/>
          <p:nvPr/>
        </p:nvSpPr>
        <p:spPr>
          <a:xfrm>
            <a:off x="3014663" y="4733925"/>
            <a:ext cx="3114675" cy="23669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5" name="Прямоугольник 34">
            <a:extLst>
              <a:ext uri="{FF2B5EF4-FFF2-40B4-BE49-F238E27FC236}"/>
            </a:extLst>
          </p:cNvPr>
          <p:cNvSpPr/>
          <p:nvPr/>
        </p:nvSpPr>
        <p:spPr>
          <a:xfrm>
            <a:off x="6129338" y="4733925"/>
            <a:ext cx="3114675" cy="2366963"/>
          </a:xfrm>
          <a:prstGeom prst="rect">
            <a:avLst/>
          </a:prstGeom>
          <a:solidFill>
            <a:srgbClr val="00B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4376145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1200" y="384329"/>
            <a:ext cx="3514724" cy="2484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7" y="384329"/>
            <a:ext cx="3528391" cy="2484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7" y="3473626"/>
            <a:ext cx="3614290" cy="2555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1200" y="3508822"/>
            <a:ext cx="3514725" cy="2484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7FF97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7FF97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7FF97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7FF97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7FF97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7FF97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94433" y="456795"/>
            <a:ext cx="3061943" cy="2304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599" y="3233738"/>
            <a:ext cx="3384944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599" y="424181"/>
            <a:ext cx="3384943" cy="233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94433" y="3233738"/>
            <a:ext cx="3061943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7FF97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7FF97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7FF97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7FF97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 nodeType="clickPar">
                      <p:stCondLst>
                        <p:cond delay="0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7FF97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7FF97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598516"/>
            <a:ext cx="7364564" cy="5206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6619834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par>
              <p:cTn id="2" fill="hold" nodeType="interactiveSeq">
                <p:stCondLst>
                  <p:cond evt="onClick" delay="0"/>
                </p:stCondLst>
                <p:childTnLst>
                  <p:par>
                    <p:cTn id="3" fill="hold" nodeType="clickEffect"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/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494" y="548680"/>
            <a:ext cx="7536904" cy="53285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par>
              <p:cTn id="2" fill="hold" nodeType="interactiveSeq">
                <p:stCondLst>
                  <p:cond evt="onClick" delay="0"/>
                </p:stCondLst>
                <p:childTnLst>
                  <p:par>
                    <p:cTn id="3" fill="hold" nodeType="clickEffect"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/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69034"/>
            <a:ext cx="7992888" cy="54400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par>
              <p:cTn id="2" fill="hold" nodeType="interactiveSeq">
                <p:stCondLst>
                  <p:cond evt="onClick" delay="0"/>
                </p:stCondLst>
                <p:childTnLst>
                  <p:par>
                    <p:cTn id="3" fill="hold" nodeType="clickEffect"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/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6700" y="369034"/>
            <a:ext cx="7694575" cy="54400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572286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par>
              <p:cTn id="2" fill="hold" nodeType="interactiveSeq">
                <p:stCondLst>
                  <p:cond evt="onClick" delay="0"/>
                </p:stCondLst>
                <p:childTnLst>
                  <p:par>
                    <p:cTn id="3" fill="hold" nodeType="clickEffect"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/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6700" y="369034"/>
            <a:ext cx="7694575" cy="54400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7094534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par>
              <p:cTn id="2" fill="hold" nodeType="interactiveSeq">
                <p:stCondLst>
                  <p:cond evt="onClick" delay="0"/>
                </p:stCondLst>
                <p:childTnLst>
                  <p:par>
                    <p:cTn id="3" fill="hold" nodeType="clickEffect"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/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Рисунок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274047"/>
            <a:ext cx="7637822" cy="53999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par>
              <p:cTn id="2" fill="hold" nodeType="interactiveSeq">
                <p:stCondLst>
                  <p:cond evt="onClick" delay="0"/>
                </p:stCondLst>
                <p:childTnLst>
                  <p:par>
                    <p:cTn id="3" fill="hold" nodeType="clickEffect"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/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Рисунок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274047"/>
            <a:ext cx="7637821" cy="53999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2793226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par>
              <p:cTn id="2" fill="hold" nodeType="interactiveSeq">
                <p:stCondLst>
                  <p:cond evt="onClick" delay="0"/>
                </p:stCondLst>
                <p:childTnLst>
                  <p:par>
                    <p:cTn id="3" fill="hold" nodeType="clickEffect"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/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theme/theme1.xml><?xml version="1.0" encoding="utf-8"?>
<a:theme xmlns:a="http://schemas.openxmlformats.org/drawingml/2006/main" name="транспорт 24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транспорт 24</Template>
  <TotalTime>58</TotalTime>
  <Words>2</Words>
  <Application>Microsoft Office PowerPoint</Application>
  <PresentationFormat>Экран (4:3)</PresentationFormat>
  <Paragraphs>1</Paragraphs>
  <Slides>23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транспорт 24</vt:lpstr>
      <vt:lpstr>Toys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TRANSPORT</dc:title>
  <dc:creator>user</dc:creator>
  <cp:lastModifiedBy>user</cp:lastModifiedBy>
  <cp:revision>6</cp:revision>
  <cp:lastPrinted>1601-01-01T00:00:00Z</cp:lastPrinted>
  <dcterms:created xsi:type="dcterms:W3CDTF">2022-04-15T19:00:11Z</dcterms:created>
  <dcterms:modified xsi:type="dcterms:W3CDTF">2022-04-30T09:09:08Z</dcterms:modified>
</cp:coreProperties>
</file>