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71" r:id="rId5"/>
    <p:sldId id="266" r:id="rId6"/>
    <p:sldId id="267" r:id="rId7"/>
    <p:sldId id="268" r:id="rId8"/>
    <p:sldId id="269" r:id="rId9"/>
    <p:sldId id="259" r:id="rId10"/>
    <p:sldId id="260" r:id="rId11"/>
    <p:sldId id="272" r:id="rId12"/>
    <p:sldId id="262" r:id="rId13"/>
    <p:sldId id="270" r:id="rId14"/>
    <p:sldId id="274" r:id="rId15"/>
    <p:sldId id="261" r:id="rId1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9933"/>
    <a:srgbClr val="CC6600"/>
    <a:srgbClr val="FFCC99"/>
    <a:srgbClr val="D4D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595" autoAdjust="0"/>
  </p:normalViewPr>
  <p:slideViewPr>
    <p:cSldViewPr snapToGrid="0">
      <p:cViewPr varScale="1">
        <p:scale>
          <a:sx n="69" d="100"/>
          <a:sy n="69" d="100"/>
        </p:scale>
        <p:origin x="1194" y="102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47CA7-2B0A-4087-B1E5-797469A2EF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E3B9D-F085-42D0-A4B2-22144E29D7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CAAA4-92FB-42DD-AF5D-D73FBAE5BF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9E5DC-33AE-454F-94FD-E6B6B31E06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6A6A1-5D46-48B7-92E5-043498C24D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D4B50-CE97-4D08-87F9-9083775C48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BB3FB-C15D-4A21-A1A2-43128ED0DE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67881-BA2A-4338-A58B-374A0AA407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338A8-5280-46C7-A6F9-F8376F9115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FD4A0-260D-478E-8922-C08B64A2C5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AB5893-9589-4661-9D61-52CC4D30B3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E0F95B97-8DD0-455A-AF81-1611DD03699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437063"/>
            <a:ext cx="6400800" cy="1752600"/>
          </a:xfrm>
        </p:spPr>
        <p:txBody>
          <a:bodyPr/>
          <a:lstStyle/>
          <a:p>
            <a:r>
              <a:rPr lang="ru-RU"/>
              <a:t>                 </a:t>
            </a:r>
          </a:p>
          <a:p>
            <a:r>
              <a:rPr lang="ru-RU" sz="4400" b="1"/>
              <a:t>1941 -1945 годы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14638" y="1530350"/>
            <a:ext cx="550227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1">
                <a:solidFill>
                  <a:schemeClr val="tx1"/>
                </a:solidFill>
              </a:rPr>
              <a:t>Великая Отечественная война</a:t>
            </a:r>
          </a:p>
        </p:txBody>
      </p:sp>
      <p:pic>
        <p:nvPicPr>
          <p:cNvPr id="2056" name="Picture 8" descr="zast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13113" cy="504031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Май 1945 года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341438"/>
            <a:ext cx="8497888" cy="5111750"/>
          </a:xfrm>
          <a:prstGeom prst="rect">
            <a:avLst/>
          </a:prstGeom>
          <a:noFill/>
          <a:ln w="2857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" name="vals_pobedy_20_(muzebra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68582" y="439881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9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80" name="Picture 4" descr="дл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0203-vzryvy-v-nebe-1296473203_-vz39858zv866419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2946" y="381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4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/>
              <a:t>Люди, помните!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7" name="Picture 5" descr="1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68413"/>
            <a:ext cx="8353425" cy="4968875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3319" name="Picture 7" descr="ен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3730625"/>
            <a:ext cx="4330700" cy="2898775"/>
          </a:xfrm>
          <a:prstGeom prst="rect">
            <a:avLst/>
          </a:prstGeom>
          <a:noFill/>
        </p:spPr>
      </p:pic>
      <p:pic>
        <p:nvPicPr>
          <p:cNvPr id="13321" name="Picture 9" descr="photo_2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40350" y="2481263"/>
            <a:ext cx="3419475" cy="2481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68313" y="333375"/>
            <a:ext cx="5543550" cy="597535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Стоим у вечного огня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Молчанье строгое храня,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Лишь горны тихо здесь поют: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Героям Родины, Героям Родины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Героям Родины салют!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Мы вспоминаем всех солдат 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Они в курганах славы спят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Они сражались до конца,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И вечным пламенем, 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И вечным пламенем 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sz="2800" b="1"/>
              <a:t>Горят солдатские сердца</a:t>
            </a:r>
            <a:r>
              <a:rPr lang="ru-RU" sz="2800"/>
              <a:t>.</a:t>
            </a:r>
          </a:p>
        </p:txBody>
      </p:sp>
      <p:pic>
        <p:nvPicPr>
          <p:cNvPr id="21508" name="Picture 4" descr="ими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916113"/>
            <a:ext cx="3030538" cy="3384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hlink"/>
                </a:solidFill>
              </a:rPr>
              <a:t>Весна и Победа, Весна и Мир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8" name="Picture 4" descr="17373424_MILihachev_Na_rodnych_pro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04925"/>
            <a:ext cx="9144000" cy="539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343900" cy="60039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«</a:t>
            </a:r>
            <a:r>
              <a:rPr lang="ru-RU" sz="3200" b="1"/>
              <a:t>СЕГОДНЯ, 22 ИЮНЯ 1941 ГОДА В 4 ЧАСА УТРА …»</a:t>
            </a:r>
          </a:p>
        </p:txBody>
      </p:sp>
      <p:pic>
        <p:nvPicPr>
          <p:cNvPr id="15364" name="Picture 4" descr="&amp;ZHcy;&amp;icy;&amp;tcy;&amp;iecy;&amp;lcy;&amp;icy; &amp;Vcy;&amp;lcy;&amp;acy;&amp;dcy;&amp;icy;&amp;vcy;&amp;ocy;&amp;scy;&amp;tcy;&amp;ocy;&amp;kcy;&amp;acy; &amp;scy;&amp;lcy;&amp;ucy;&amp;shcy;&amp;acy;&amp;yucy;&amp;tcy; &amp;pcy;&amp;ocy; &amp;rcy;&amp;acy;&amp;dcy;&amp;icy;&amp;ocy; &amp;scy;&amp;ocy;&amp;ocy;&amp;bcy;&amp;shchcy;&amp;iecy;&amp;ncy;&amp;icy;&amp;iecy; &amp;ocy; &amp;ncy;&amp;acy;&amp;pcy;&amp;acy;&amp;dcy;&amp;iecy;&amp;ncy;&amp;icy;&amp;icy; &amp;gcy;&amp;icy;&amp;tcy;&amp;lcy;&amp;iecy;&amp;rcy;&amp;ocy;&amp;vcy;&amp;scy;&amp;kcy;&amp;ocy;&amp;jcy; &amp;Gcy;&amp;iecy;&amp;rcy;&amp;mcy;&amp;acy;&amp;ncy;&amp;icy;&amp;icy; &amp;ncy;&amp;acy; &amp;Scy;&amp;Scy;&amp;Scy;&amp;Rcy; 22 &amp;icy;&amp;yucy;&amp;ncy;&amp;yacy; 1941 &amp;gcy;. &amp;Mcy;&amp;iecy;&amp;scy;&amp;tcy;&amp;ocy; &amp;scy;&amp;hardcy;&amp;iecy;&amp;mcy;&amp;kcy;&amp;icy;: &amp;Vcy;&amp;lcy;&amp;acy;&amp;dcy;&amp;icy;&amp;vcy;&amp;ocy;&amp;scy;&amp;tcy;&amp;ocy;&amp;kcy; &amp;Acy;&amp;vcy;&amp;tcy;&amp;ocy;&amp;rcy; &amp;scy;&amp;hardcy;&amp;iecy;&amp;mcy;&amp;kcy;&amp;icy;: &amp;Mcy;&amp;yacy;&amp;scy;&amp;ncy;&amp;icy;&amp;kcy;&amp;ocy;&amp;vcy; &amp;Vcy;. &amp;Fcy;. &amp;Gcy;&amp;Acy;&amp;Pcy;&amp;Kcy; &amp;iecy;&amp;dcy;.&amp;khcy;&amp;rcy;.&amp;Pcy;-362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" y="1379537"/>
            <a:ext cx="7920037" cy="4708525"/>
          </a:xfrm>
          <a:noFill/>
          <a:ln>
            <a:solidFill>
              <a:schemeClr val="tx2"/>
            </a:solidFill>
          </a:ln>
        </p:spPr>
      </p:pic>
      <p:pic>
        <p:nvPicPr>
          <p:cNvPr id="2" name="golos-levitana-o-nachale-vojn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624666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7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На борьбу врагом поднялся весь народ</a:t>
            </a:r>
          </a:p>
        </p:txBody>
      </p:sp>
      <p:pic>
        <p:nvPicPr>
          <p:cNvPr id="5126" name="Picture 6" descr="&amp;Scy;&amp;ocy;&amp;vcy;&amp;iecy;&amp;tcy;&amp;scy;&amp;kcy;&amp;icy;&amp;iecy; &amp;vcy;&amp;ocy;&amp;icy;&amp;ncy;&amp;ycy; &amp;ocy;&amp;tcy;&amp;pcy;&amp;rcy;&amp;acy;&amp;vcy;&amp;lcy;&amp;yacy;&amp;yucy;&amp;tcy;&amp;scy;&amp;yacy; &amp;ncy;&amp;acy; &amp;fcy;&amp;rcy;&amp;ocy;&amp;ncy;&amp;tcy; 1941 &amp;gcy;. &amp;Mcy;&amp;iecy;&amp;scy;&amp;tcy;&amp;ocy; &amp;scy;&amp;hardcy;&amp;iecy;&amp;mcy;&amp;kcy;&amp;icy;: &amp;Tcy;&amp;acy;&amp;mcy;&amp;bcy;&amp;ocy;&amp;vcy;c&amp;kcy;&amp;acy;&amp;yacy; &amp;ocy;&amp;bcy;&amp;lcy;&amp;acy;&amp;scy;&amp;tcy;&amp;softcy; &amp;Acy;&amp;vcy;&amp;tcy;&amp;ocy;&amp;rcy; &amp;scy;&amp;hardcy;&amp;iecy;&amp;mcy;&amp;kcy;&amp;icy;: &amp;CHcy;&amp;iecy;&amp;rcy;&amp;ncy;&amp;ocy;&amp;vcy; &amp;Dcy;. &amp;Rcy;&amp;Gcy;&amp;Acy;&amp;Kcy;&amp;Fcy;&amp;Dcy; &amp;iecy;&amp;dcy;.&amp;khcy;&amp;rcy;.0-25630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2000250"/>
            <a:ext cx="3973512" cy="4672013"/>
          </a:xfrm>
          <a:noFill/>
          <a:ln w="57150">
            <a:solidFill>
              <a:srgbClr val="993300"/>
            </a:solidFill>
          </a:ln>
        </p:spPr>
      </p:pic>
      <p:pic>
        <p:nvPicPr>
          <p:cNvPr id="5131" name="Picture 11" descr="foto01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8" y="1944688"/>
            <a:ext cx="4333875" cy="4724400"/>
          </a:xfrm>
          <a:prstGeom prst="rect">
            <a:avLst/>
          </a:prstGeom>
          <a:noFill/>
          <a:ln w="5715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Подвиг  героев-панфиловцев</a:t>
            </a:r>
            <a:r>
              <a:rPr lang="ru-RU" sz="4000"/>
              <a:t>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obl_g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84313"/>
            <a:ext cx="5524500" cy="4103687"/>
          </a:xfrm>
          <a:prstGeom prst="rect">
            <a:avLst/>
          </a:prstGeom>
          <a:noFill/>
          <a:ln w="38100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29701" name="Picture 5" descr="м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9225" y="2708275"/>
            <a:ext cx="5184775" cy="3756025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Все для фронта, все для победы!</a:t>
            </a:r>
          </a:p>
        </p:txBody>
      </p:sp>
      <p:pic>
        <p:nvPicPr>
          <p:cNvPr id="17412" name="Picture 4" descr="ria070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773238"/>
            <a:ext cx="3816350" cy="4392612"/>
          </a:xfrm>
          <a:noFill/>
          <a:ln w="76200">
            <a:solidFill>
              <a:srgbClr val="993300"/>
            </a:solidFill>
          </a:ln>
        </p:spPr>
      </p:pic>
      <p:pic>
        <p:nvPicPr>
          <p:cNvPr id="17413" name="Picture 5" descr="имт">
            <a:hlinkClick r:id="" action="ppaction://noaction">
              <a:snd r:embed="rId4" name="breeze.wav"/>
            </a:hlinkClick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844675"/>
            <a:ext cx="3598863" cy="4319588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Фронтовые письма</a:t>
            </a:r>
          </a:p>
        </p:txBody>
      </p:sp>
      <p:pic>
        <p:nvPicPr>
          <p:cNvPr id="18441" name="Picture 9" descr="pismasfronta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412875"/>
            <a:ext cx="2746375" cy="2592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43" name="Picture 11" descr="writting_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412875"/>
            <a:ext cx="2736850" cy="2665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44" name="Picture 12" descr="pisma_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860800"/>
            <a:ext cx="2305050" cy="1944688"/>
          </a:xfrm>
          <a:prstGeom prst="rect">
            <a:avLst/>
          </a:prstGeom>
          <a:noFill/>
        </p:spPr>
      </p:pic>
      <p:pic>
        <p:nvPicPr>
          <p:cNvPr id="18445" name="Picture 13" descr="pisma_s_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005263"/>
            <a:ext cx="2160588" cy="188118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18446" name="Picture 14" descr="pismaw_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1484313"/>
            <a:ext cx="1512887" cy="20161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84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84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latin typeface="Times New Roman" pitchFamily="18" charset="0"/>
              </a:rPr>
              <a:t>        ВАЛЯ КОТИК</a:t>
            </a:r>
          </a:p>
        </p:txBody>
      </p:sp>
      <p:pic>
        <p:nvPicPr>
          <p:cNvPr id="19460" name="Picture 4" descr="pk_01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2592387" cy="2305050"/>
          </a:xfrm>
          <a:noFill/>
          <a:ln>
            <a:solidFill>
              <a:srgbClr val="993300"/>
            </a:solidFill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476375" y="1484313"/>
            <a:ext cx="73437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</a:t>
            </a:r>
            <a:r>
              <a:rPr lang="ru-RU" sz="2000">
                <a:solidFill>
                  <a:schemeClr val="tx1"/>
                </a:solidFill>
              </a:rPr>
              <a:t>Родился 11 февраля 1930 года. 			Учился в школе №4 города 				Шепетовки, был признанным</a:t>
            </a:r>
          </a:p>
          <a:p>
            <a:pPr algn="l"/>
            <a:r>
              <a:rPr lang="ru-RU" sz="2000">
                <a:solidFill>
                  <a:schemeClr val="tx1"/>
                </a:solidFill>
              </a:rPr>
              <a:t> 		вожаком пионеров, своих ровесников. Когда в Шепетовку ворвались фашисты, Валя Котик вместе с друзьями решил бороться с врагом. За храбрость и смекалку командование доверило Вале быть разведчиком. Он узнавал расположение вражеских постов, порядок смены караула.</a:t>
            </a:r>
          </a:p>
          <a:p>
            <a:pPr algn="l"/>
            <a:r>
              <a:rPr lang="ru-RU" sz="2000">
                <a:solidFill>
                  <a:schemeClr val="tx1"/>
                </a:solidFill>
              </a:rPr>
              <a:t>   Пионер, которому только-только исполнилось четырнадцать лет, сражался плечом к плечу со взрослыми, освобождая родную землю.   </a:t>
            </a:r>
          </a:p>
          <a:p>
            <a:pPr algn="l"/>
            <a:r>
              <a:rPr lang="ru-RU" sz="2000">
                <a:solidFill>
                  <a:schemeClr val="tx1"/>
                </a:solidFill>
              </a:rPr>
              <a:t>   Валя Котик погиб как герой, и Родина посмертно удостоила его званием Героя Советского Союза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                      Война застала Зину в деревне Зуя, 			  куда она приехала на каникулы.Там 			была	создана подпольная организация "Юные мстители", и Зину избрали членом ее комитета. Она участвовала в операциях против врага, распространяла листовки, вела разведку.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   В декабре 1943 года девочку схватили фашисты и пытали. Ответом врагу было молчание Зины.   Отважная юная пионерка была зверски замучена, но до последней минуты оставалась стойкой, мужественной, несгибаемой. И Родина посмертно отметила ее подвиг высшим своим званием - званием Героя Советского Союза. </a:t>
            </a:r>
          </a:p>
          <a:p>
            <a:pPr>
              <a:lnSpc>
                <a:spcPct val="90000"/>
              </a:lnSpc>
            </a:pPr>
            <a:endParaRPr lang="ru-RU" sz="2400"/>
          </a:p>
          <a:p>
            <a:pPr>
              <a:lnSpc>
                <a:spcPct val="90000"/>
              </a:lnSpc>
            </a:pPr>
            <a:endParaRPr lang="ru-RU" sz="2400"/>
          </a:p>
        </p:txBody>
      </p:sp>
      <p:pic>
        <p:nvPicPr>
          <p:cNvPr id="20484" name="Picture 4" descr="pp_058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3375"/>
            <a:ext cx="2089150" cy="1943100"/>
          </a:xfrm>
          <a:solidFill>
            <a:srgbClr val="993300"/>
          </a:solidFill>
          <a:ln>
            <a:solidFill>
              <a:srgbClr val="993300"/>
            </a:solidFill>
          </a:ln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16238" y="908050"/>
            <a:ext cx="4624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ЗИНА ПОРТНОВА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Берлин. Последнее сражение</a:t>
            </a:r>
          </a:p>
        </p:txBody>
      </p:sp>
      <p:pic>
        <p:nvPicPr>
          <p:cNvPr id="10259" name="Picture 19" descr="жд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5613" y="2232025"/>
            <a:ext cx="4706937" cy="435768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261" name="Picture 21" descr="Рисунок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6063" y="2206625"/>
            <a:ext cx="3852862" cy="4325938"/>
          </a:xfrm>
          <a:noFill/>
          <a:ln>
            <a:solidFill>
              <a:srgbClr val="993300"/>
            </a:solidFill>
          </a:ln>
        </p:spPr>
      </p:pic>
      <p:pic>
        <p:nvPicPr>
          <p:cNvPr id="10256" name="Picture 16" descr="19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8738" y="1204913"/>
            <a:ext cx="2928937" cy="28321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125</Words>
  <Application>Microsoft Office PowerPoint</Application>
  <PresentationFormat>Экран (4:3)</PresentationFormat>
  <Paragraphs>31</Paragraphs>
  <Slides>15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Times New Roman</vt:lpstr>
      <vt:lpstr>Оформление по умолчанию</vt:lpstr>
      <vt:lpstr>Презентация PowerPoint</vt:lpstr>
      <vt:lpstr>«СЕГОДНЯ, 22 ИЮНЯ 1941 ГОДА В 4 ЧАСА УТРА …»</vt:lpstr>
      <vt:lpstr>На борьбу врагом поднялся весь народ</vt:lpstr>
      <vt:lpstr>Подвиг  героев-панфиловцев.</vt:lpstr>
      <vt:lpstr>Все для фронта, все для победы!</vt:lpstr>
      <vt:lpstr>Фронтовые письма</vt:lpstr>
      <vt:lpstr>        ВАЛЯ КОТИК</vt:lpstr>
      <vt:lpstr>Презентация PowerPoint</vt:lpstr>
      <vt:lpstr>Берлин. Последнее сражение</vt:lpstr>
      <vt:lpstr>Май 1945 года</vt:lpstr>
      <vt:lpstr>Презентация PowerPoint</vt:lpstr>
      <vt:lpstr>Люди, помните!</vt:lpstr>
      <vt:lpstr>Презентация PowerPoint</vt:lpstr>
      <vt:lpstr>Весна и Победа, Весна и Мир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Инна</cp:lastModifiedBy>
  <cp:revision>33</cp:revision>
  <dcterms:created xsi:type="dcterms:W3CDTF">2008-04-05T14:54:14Z</dcterms:created>
  <dcterms:modified xsi:type="dcterms:W3CDTF">2022-04-30T18:56:45Z</dcterms:modified>
</cp:coreProperties>
</file>