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62" r:id="rId6"/>
    <p:sldId id="260" r:id="rId7"/>
    <p:sldId id="261" r:id="rId8"/>
    <p:sldId id="259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0;&#1088;&#1080;&#1089;&#1090;&#1080;&#1085;&#1072;\Downloads\&#1052;&#1091;&#1083;&#1100;&#1090;&#1092;&#1080;&#1083;&#1100;&#1084;%20&#1086;%20&#1095;&#1077;&#1083;&#1086;&#1074;&#1077;&#1095;&#1077;&#1089;&#1082;&#1080;&#1093;%20&#1074;&#1079;&#1072;&#1080;&#1084;&#1086;&#1086;&#1090;&#1085;&#1086;&#1096;&#1077;&#1085;&#1080;&#1103;&#1093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85852" y="642918"/>
            <a:ext cx="65722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Трудности в  коммуникации со сверстниками: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манипуляции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общении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blog_advt-2048x12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785926"/>
            <a:ext cx="8072462" cy="4927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14282" y="1428736"/>
            <a:ext cx="842968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6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Коммуникация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– это любой вид общения, которое происходит между людьми.</a:t>
            </a:r>
          </a:p>
          <a:p>
            <a:pPr marL="0" marR="0" lvl="0" indent="576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576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Основной задачей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общения и показателем его эффективности является установление позитивного прочного контакта с другим человеком.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5" name="Рисунок 4" descr="depression-dont-take-them-lightly-2048x98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71802" y="3500438"/>
            <a:ext cx="5401068" cy="258445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ультфильм о человеческих взаимоотношениях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90514" y="392869"/>
            <a:ext cx="7667700" cy="575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42910" y="428604"/>
            <a:ext cx="807246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6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Развитие эмоционального интеллекта возможно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только в том случае,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когда мы с уважением относимся к другим людям, и к себе.</a:t>
            </a:r>
          </a:p>
          <a:p>
            <a:pPr marL="0" marR="0" lvl="0" indent="576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576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Манипулирование, внушение, принижение другого человека – это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показатель низкого уровня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EQ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576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" name="Рисунок 2" descr="blog_manipulyacii-988ea7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428868"/>
            <a:ext cx="4214818" cy="421481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2844" y="142852"/>
            <a:ext cx="8858280" cy="614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Способы манипуляции: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1) Лесть.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Пример: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подростка излишне много и часто хвалят, а потом просят что-то сделать.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2) Оскорбление. Смысл этого способа заключается в том, чтобы унизить подростка, чтобы он захотел «восстановить свои честь и достоинство» и «захотел» сделать то, о чём его просят и тем самым «реабилитироваться».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3) Запугивание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- 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пособ заставить подростка бояться и на основе страха требуют что-то выполнить.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4) Включение чувства вины. Подобную манипуляцию очень часто применяют одноклассники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тинейджера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А также учителя. Преподаватели могут говорить: "Ты вообще не делаешь домашнее задание по моему предмету" или "Тебя ничего не интересует, кроме прогулок по улице". И так далее. Она так же нужна для того, чтобы подросток под гнётом вины сделал то, что «оправдает» его.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5) Вера в реальность. Это убеждение подростка в том, чего на самом деле не было. Или, наоборот, убеждение в том, что событие на самом деле произошло.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6) Действия манипулятора расходятся со словами. Некоторые манипуляторы являются очень тонкими психологами. Они знают, что человек хочет от них услышать. И с радостью говорят конкретные слова. Однако, от действий сказанное значительно отличается. Подобные манипуляторы говорят подростку одно, а поступают совсем иначе. Не беря во внимание сказанные слова и данные обещания. Например, они могут говорить в лицо подростку, что он - очень умный. А на самом деле считать его чрезвычайно глупым. И обращаться с ним соответствующим образом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14348" y="428604"/>
            <a:ext cx="771530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Пассивная агрессия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– это  искаженное выражение враждебного отношения.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Способы проявления пассивной агрессии: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злые шутки и насмешки, подводы, упрёки, враньё, лесть, отказ оказать помощь, демонстративное надувание губ, прокрастинация в отношении просьб кого-либо.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" name="Рисунок 2" descr="intellekt.jpg"/>
          <p:cNvPicPr>
            <a:picLocks noChangeAspect="1"/>
          </p:cNvPicPr>
          <p:nvPr/>
        </p:nvPicPr>
        <p:blipFill>
          <a:blip r:embed="rId2"/>
          <a:srcRect r="10156"/>
          <a:stretch>
            <a:fillRect/>
          </a:stretch>
        </p:blipFill>
        <p:spPr>
          <a:xfrm>
            <a:off x="1500166" y="2714620"/>
            <a:ext cx="6500826" cy="37587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642918"/>
            <a:ext cx="8786874" cy="56323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Как распознать пассивную агрессию?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Распознать пассивную агрессию сложно. Она хорошо маскируется под неудачную шутку, плохую память, трудное детство и тяжелый характер.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Пассивная агрессия чаще всего присуща людям, которые боятся мощных реакций в конфликтных ситуациях. Им проще занимать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позицию согласия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, но в будущем неявными способами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демонстрировать свой протест.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Агрессор часто прячет истинные эмоции. Речь идёт о настоящих эмоциях человека. Если вы спросите его о настроении, он скажет, что все прекрасно, хотя в глубине души может обижаться на вас.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Следующая характерная модель поведения –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«догадайся, почему я молчу?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». Эти люди не объясняют причину обиды, а просто впадают в длительное молчание. Таким образом они снимают с себя ответственность и перекладывают на других, заставляя их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испытывать чувство вины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и в результате становиться инициаторами разрешения конфликта.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Если игра в молчанку не сработала, то агрессор ищет другие способы давления на психику, чтобы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спровоцировать раздражение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и занять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позицию жертвы.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«Безобидная» шутка, сарказм, ирония, замечания с двойным смыслом направлены на демонстрацию превосходства и выход негатива. Обычно они устремлены на тех, от кого не последует ответная реакция.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472" y="2428868"/>
            <a:ext cx="764383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Упражнение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Напишите 3 человек из своего окружения, о которых вы бы сказали, что они манипуляторы.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 кратко опишите приёмы, которые они используют.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" name="Рисунок 2" descr="nps-test-your-knowledge-test-your-knowledge-png-1016_68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214290"/>
            <a:ext cx="3643338" cy="24384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42844" y="357166"/>
            <a:ext cx="8358214" cy="606319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Как реагировать на пассивную агрессию?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Если пассивная агрессия исходит от малознакомого человека, то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не следует на неё эмоционально реагировать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, лучше отойти в сторону и забыть. 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Но в семье и в коллективе с такими людьми общение происходит ежедневно. Поэтому необходимо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искать методы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, позволяющие найти взаимопонимание с агрессором и сохранить внутреннее равновесие. Например,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диалог.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Рассказывайте о своих переживаниях и неприятных эмоциях, но не обвиняйте собеседника. 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Наоборот, следует подчёркивать его достоинства,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создавая благоприятную среду для 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взаимопонимания и дальнейшего развития отношений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в позитивном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Развивайте собственные навыки общения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, чтобы 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лучше понимать других, быть более уверенным 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и спокойным, не реагировать чрезмерно остро. 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В этом вам поможет изучение психологии.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itchFamily="18" charset="0"/>
              </a:rPr>
              <a:t> Если близкий человек не меняет своего поведения даже после того, как вы с ним поговорили, нужно установить границы в общении с ним и соблюдать их</a:t>
            </a: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88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Необходимо обязательно обрисовать приятные перспективы, последующие за урегулированием конфликта.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" name="Рисунок 2" descr="Trauer-1.png"/>
          <p:cNvPicPr>
            <a:picLocks noChangeAspect="1"/>
          </p:cNvPicPr>
          <p:nvPr/>
        </p:nvPicPr>
        <p:blipFill>
          <a:blip r:embed="rId2"/>
          <a:srcRect l="7812" t="7567" r="8750" b="8628"/>
          <a:stretch>
            <a:fillRect/>
          </a:stretch>
        </p:blipFill>
        <p:spPr>
          <a:xfrm>
            <a:off x="5857884" y="2500306"/>
            <a:ext cx="2897308" cy="25717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469</Words>
  <PresentationFormat>Экран (4:3)</PresentationFormat>
  <Paragraphs>49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Кристина</dc:creator>
  <cp:lastModifiedBy>Кристина</cp:lastModifiedBy>
  <cp:revision>2</cp:revision>
  <dcterms:created xsi:type="dcterms:W3CDTF">2022-03-16T07:15:00Z</dcterms:created>
  <dcterms:modified xsi:type="dcterms:W3CDTF">2022-03-16T07:27:11Z</dcterms:modified>
</cp:coreProperties>
</file>