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2" r:id="rId2"/>
    <p:sldId id="263" r:id="rId3"/>
    <p:sldId id="272" r:id="rId4"/>
    <p:sldId id="279" r:id="rId5"/>
    <p:sldId id="280" r:id="rId6"/>
    <p:sldId id="282" r:id="rId7"/>
    <p:sldId id="265" r:id="rId8"/>
    <p:sldId id="283" r:id="rId9"/>
    <p:sldId id="284" r:id="rId10"/>
    <p:sldId id="285" r:id="rId11"/>
    <p:sldId id="286" r:id="rId12"/>
    <p:sldId id="287" r:id="rId13"/>
    <p:sldId id="288" r:id="rId14"/>
    <p:sldId id="290" r:id="rId15"/>
    <p:sldId id="28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353" autoAdjust="0"/>
  </p:normalViewPr>
  <p:slideViewPr>
    <p:cSldViewPr snapToGrid="0">
      <p:cViewPr varScale="1">
        <p:scale>
          <a:sx n="70" d="100"/>
          <a:sy n="70" d="100"/>
        </p:scale>
        <p:origin x="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E33B7-4D4F-46FB-A7F4-A131D7C88629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51C6A-0240-40B0-9966-6858B40EBD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97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51C6A-0240-40B0-9966-6858B40EBDF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141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51C6A-0240-40B0-9966-6858B40EBDF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93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51C6A-0240-40B0-9966-6858B40EBDF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9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49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809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8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78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542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88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2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69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85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02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96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59B47-C9F1-4D26-A896-6E20249A9A4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FC96D-329F-43E9-92DA-132764597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75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535" t="17164" r="41708" b="16130"/>
          <a:stretch/>
        </p:blipFill>
        <p:spPr>
          <a:xfrm>
            <a:off x="3698543" y="382136"/>
            <a:ext cx="4326341" cy="6272447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88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69" t="22289" r="6081" b="498"/>
          <a:stretch/>
        </p:blipFill>
        <p:spPr>
          <a:xfrm rot="10800000">
            <a:off x="1248942" y="194377"/>
            <a:ext cx="4276881" cy="6507571"/>
          </a:xfrm>
          <a:prstGeom prst="rect">
            <a:avLst/>
          </a:prstGeom>
          <a:ln w="88900">
            <a:solidFill>
              <a:srgbClr val="FFFF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112883" y="4088823"/>
            <a:ext cx="5853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Прочитайте </a:t>
            </a:r>
            <a:r>
              <a:rPr lang="ru-RU" sz="2800" b="1" dirty="0" smtClean="0"/>
              <a:t>текст</a:t>
            </a:r>
            <a:r>
              <a:rPr lang="ru-RU" sz="2800" b="1" dirty="0" smtClean="0"/>
              <a:t>, разделите его на смысловые части. Каждую озаглавьте.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2883" y="3165493"/>
            <a:ext cx="5747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РАБОТА В ГРУППАХ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81" t="23283" r="10189" b="58456"/>
          <a:stretch/>
        </p:blipFill>
        <p:spPr>
          <a:xfrm>
            <a:off x="6112883" y="194377"/>
            <a:ext cx="5343755" cy="1945755"/>
          </a:xfrm>
          <a:prstGeom prst="rect">
            <a:avLst/>
          </a:prstGeom>
          <a:ln w="635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54744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bugaga.ru/uploads/posts/2013-05/1368548109_cvetuschie-tyulpany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841" y="204953"/>
            <a:ext cx="6869421" cy="478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5469" y="1624084"/>
            <a:ext cx="47903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Как давно в Голландии полюбили тюльпаны?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2361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1696" y="750627"/>
            <a:ext cx="5879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 какой цветок люди готовы были отдать любые деньги?</a:t>
            </a:r>
            <a:endParaRPr lang="ru-RU" dirty="0"/>
          </a:p>
        </p:txBody>
      </p:sp>
      <p:pic>
        <p:nvPicPr>
          <p:cNvPr id="5122" name="Picture 2" descr="https://vesti-yamal.ru/images/news/3031-14052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71" y="0"/>
            <a:ext cx="9811651" cy="652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1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vadbavo.ru/photos/uploads/articles/1241/1241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53" y="597588"/>
            <a:ext cx="7660488" cy="479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65827" y="450376"/>
            <a:ext cx="39169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/>
              <a:t>Каким образом белый цветок можно окрасить в другой цвет?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B0F0"/>
                </a:solidFill>
              </a:rPr>
              <a:t>Как голландцы относились к крашеным цветам раньше?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FFC000"/>
                </a:solidFill>
              </a:rPr>
              <a:t>Как они относятся к ним в настоящее время?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92D050"/>
                </a:solidFill>
              </a:rPr>
              <a:t>Какого цвета тюльпаны можно встретить в цветочных киосках? Нарисуйте.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C00000"/>
                </a:solidFill>
              </a:rPr>
              <a:t>Почему во всём мире люди любят цветы?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91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ameralabs.org/media/camera/july/22july/48_e608701c10e025c7a4fd90ed7a69a9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71" y="1065579"/>
            <a:ext cx="7985314" cy="532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4155" y="-134750"/>
            <a:ext cx="46868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ВСПОМНИ!</a:t>
            </a:r>
            <a:endParaRPr lang="ru-RU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564334" y="1869743"/>
            <a:ext cx="2274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Почему галька становится гладкой и округлой?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9052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3" t="47960" r="5807" b="1294"/>
          <a:stretch/>
        </p:blipFill>
        <p:spPr>
          <a:xfrm>
            <a:off x="5022377" y="63604"/>
            <a:ext cx="6782936" cy="6526978"/>
          </a:xfrm>
          <a:prstGeom prst="rect">
            <a:avLst/>
          </a:prstGeom>
          <a:ln w="63500">
            <a:solidFill>
              <a:srgbClr val="00B05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49158" y="2634595"/>
            <a:ext cx="467321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Прочитайте текст</a:t>
            </a:r>
            <a:r>
              <a:rPr lang="ru-RU" sz="2800" b="1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B050"/>
                </a:solidFill>
              </a:rPr>
              <a:t>Как вы думаете, чему автор с помощью этого текста хотел вас научить?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7030A0"/>
                </a:solidFill>
              </a:rPr>
              <a:t>Как вы понимаете смысл пословицы: «Терпение и труд всё перетрут»?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02966" y="2521110"/>
            <a:ext cx="46732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Прочитайте текст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Почему автор выбрал для текста такое название?</a:t>
            </a:r>
            <a:r>
              <a:rPr lang="en-US" sz="2800" b="1" dirty="0" smtClean="0"/>
              <a:t> </a:t>
            </a:r>
            <a:endParaRPr lang="ru-RU" b="1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3" t="22687" r="2245" b="896"/>
          <a:stretch/>
        </p:blipFill>
        <p:spPr>
          <a:xfrm rot="10800000">
            <a:off x="1730116" y="75867"/>
            <a:ext cx="4503761" cy="6782133"/>
          </a:xfrm>
          <a:prstGeom prst="rect">
            <a:avLst/>
          </a:prstGeom>
          <a:ln w="635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1987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7666" y="5364199"/>
            <a:ext cx="9198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B050"/>
                </a:solidFill>
              </a:rPr>
              <a:t>По каким признакам старые моряки узнавали, что будет сильный ураган?</a:t>
            </a:r>
          </a:p>
        </p:txBody>
      </p:sp>
      <p:pic>
        <p:nvPicPr>
          <p:cNvPr id="1028" name="Picture 4" descr="https://img4.goodfon.ru/original/1366x768/7/8f/storm-stikhiia-korabl-kren-volny-shtor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848" y="106696"/>
            <a:ext cx="9351236" cy="52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4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ds05.infourok.ru/uploads/ex/07ab/00164eca-490e0614/9/img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2" y="3571501"/>
            <a:ext cx="3482359" cy="261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5458" y="142249"/>
            <a:ext cx="10939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ПРИЗНАКИ НАДВИГАЮЩЕЙСЯ БУРИ: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7349" y="1678675"/>
            <a:ext cx="772416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/>
              <a:t>ВЕТЕР СТИХАЕТ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ЧЕРНЫЕ ТУЧИ РАССТУПАЮТСЯ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ПОКАЗЫВАЕТСЯ СОЛНЦЕ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ВДРУГ СОЛНЦЕ ИСЧЕЗАЕТ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ОБЛАКА ЗАКРЫВАЮТ НЕБО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ПОДНИМАЕТСЯ СИЛЬНЫЙ ВЕТЕР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4340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140" y="1883391"/>
            <a:ext cx="9239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Какую  помощь морякам оказывают космические аппараты?</a:t>
            </a:r>
            <a:endParaRPr lang="ru-RU" sz="3200" dirty="0"/>
          </a:p>
        </p:txBody>
      </p:sp>
      <p:pic>
        <p:nvPicPr>
          <p:cNvPr id="3074" name="Picture 2" descr="https://earth-chronicles.ru/_nw/1196/36841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61" y="-62141"/>
            <a:ext cx="9351541" cy="692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60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02966" y="2521110"/>
            <a:ext cx="46732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/>
              <a:t>Как автор описывает ураган? Найдите ответ в тексте и прочитайте.</a:t>
            </a:r>
            <a:endParaRPr lang="ru-RU" b="1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3" t="22687" r="2245" b="896"/>
          <a:stretch/>
        </p:blipFill>
        <p:spPr>
          <a:xfrm rot="10800000">
            <a:off x="1702821" y="0"/>
            <a:ext cx="4503761" cy="6782133"/>
          </a:xfrm>
          <a:prstGeom prst="rect">
            <a:avLst/>
          </a:prstGeom>
          <a:ln w="635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929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60608" y="1626191"/>
            <a:ext cx="45856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92D050"/>
                </a:solidFill>
              </a:rPr>
              <a:t>Прочитайте </a:t>
            </a:r>
            <a:r>
              <a:rPr lang="ru-RU" sz="2800" b="1" dirty="0" smtClean="0">
                <a:solidFill>
                  <a:srgbClr val="92D050"/>
                </a:solidFill>
              </a:rPr>
              <a:t>текст. </a:t>
            </a:r>
            <a:r>
              <a:rPr lang="ru-RU" sz="2800" b="1" dirty="0" smtClean="0"/>
              <a:t>Подчеркните при чтении </a:t>
            </a:r>
            <a:r>
              <a:rPr lang="ru-RU" sz="2800" b="1" u="sng" dirty="0" smtClean="0"/>
              <a:t>ключевые слова </a:t>
            </a:r>
            <a:r>
              <a:rPr lang="ru-RU" sz="2800" b="1" dirty="0" smtClean="0"/>
              <a:t>и </a:t>
            </a:r>
            <a:r>
              <a:rPr lang="ru-RU" sz="2800" b="1" u="sng" dirty="0" smtClean="0"/>
              <a:t>словосочетания</a:t>
            </a:r>
            <a:r>
              <a:rPr lang="ru-RU" sz="2800" b="1" dirty="0" smtClean="0"/>
              <a:t>, которые помогут вам пересказать текст близко к содержанию. Можно использовать метод чтения с остановками.</a:t>
            </a:r>
            <a:endParaRPr lang="ru-RU" sz="28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800" b="1" dirty="0">
              <a:solidFill>
                <a:srgbClr val="92D05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55" t="61094" r="7450" b="2289"/>
          <a:stretch/>
        </p:blipFill>
        <p:spPr>
          <a:xfrm>
            <a:off x="286602" y="1091819"/>
            <a:ext cx="6659514" cy="4694831"/>
          </a:xfrm>
          <a:prstGeom prst="rect">
            <a:avLst/>
          </a:prstGeom>
          <a:ln w="635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8906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5317" y="387909"/>
            <a:ext cx="9277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ПРОДОЛЖИТЕ ПРЕДЛОЖЕНИЕ:</a:t>
            </a:r>
            <a:endParaRPr lang="ru-RU" sz="54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218" y="2333767"/>
            <a:ext cx="3614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 любом деле…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05218" y="3209498"/>
            <a:ext cx="3498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Сама хозяйка…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05218" y="4085229"/>
            <a:ext cx="4505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Виновник должен…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8886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70277" y="955343"/>
            <a:ext cx="35731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</a:rPr>
              <a:t>Если человек что-то сделал неправильно, кто должен внести исправления? </a:t>
            </a:r>
            <a:r>
              <a:rPr lang="ru-RU" sz="3200" dirty="0" smtClean="0"/>
              <a:t>Прочитайте, как об этом пишет автор.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55" t="61094" r="7450" b="2289"/>
          <a:stretch/>
        </p:blipFill>
        <p:spPr>
          <a:xfrm>
            <a:off x="286602" y="1091819"/>
            <a:ext cx="6659514" cy="4694831"/>
          </a:xfrm>
          <a:prstGeom prst="rect">
            <a:avLst/>
          </a:prstGeom>
          <a:ln w="63500">
            <a:solidFill>
              <a:srgbClr val="0070C0"/>
            </a:solidFill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247249" y="4600135"/>
            <a:ext cx="1378634" cy="0"/>
          </a:xfrm>
          <a:prstGeom prst="lin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88498" y="4895557"/>
            <a:ext cx="5854505" cy="25790"/>
          </a:xfrm>
          <a:prstGeom prst="lin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88498" y="5233182"/>
            <a:ext cx="2703342" cy="39858"/>
          </a:xfrm>
          <a:prstGeom prst="lin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77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241</Words>
  <Application>Microsoft Office PowerPoint</Application>
  <PresentationFormat>Широкоэкранный</PresentationFormat>
  <Paragraphs>35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МЛБ</dc:creator>
  <cp:lastModifiedBy>Пользователь Windows</cp:lastModifiedBy>
  <cp:revision>27</cp:revision>
  <dcterms:created xsi:type="dcterms:W3CDTF">2021-04-11T18:19:54Z</dcterms:created>
  <dcterms:modified xsi:type="dcterms:W3CDTF">2022-01-04T14:57:44Z</dcterms:modified>
</cp:coreProperties>
</file>