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notesMasterIdLst>
    <p:notesMasterId r:id="rId14"/>
  </p:notesMasterIdLst>
  <p:sldIdLst>
    <p:sldId id="270" r:id="rId2"/>
    <p:sldId id="256" r:id="rId3"/>
    <p:sldId id="257" r:id="rId4"/>
    <p:sldId id="261" r:id="rId5"/>
    <p:sldId id="260" r:id="rId6"/>
    <p:sldId id="264" r:id="rId7"/>
    <p:sldId id="263" r:id="rId8"/>
    <p:sldId id="267" r:id="rId9"/>
    <p:sldId id="273" r:id="rId10"/>
    <p:sldId id="271" r:id="rId11"/>
    <p:sldId id="272" r:id="rId12"/>
    <p:sldId id="26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 autoAdjust="0"/>
    <p:restoredTop sz="94394" autoAdjust="0"/>
  </p:normalViewPr>
  <p:slideViewPr>
    <p:cSldViewPr snapToGrid="0">
      <p:cViewPr>
        <p:scale>
          <a:sx n="57" d="100"/>
          <a:sy n="57" d="100"/>
        </p:scale>
        <p:origin x="-204" y="3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A588F6-56D4-4EBE-8D5C-3CEAA0B2C322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AE2E7F-A958-4E43-9536-BA1BE91EF9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48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AE2E7F-A958-4E43-9536-BA1BE91EF9C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6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AE2E7F-A958-4E43-9536-BA1BE91EF9C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1823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AE2E7F-A958-4E43-9536-BA1BE91EF9C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101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AE2E7F-A958-4E43-9536-BA1BE91EF9C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7105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AE2E7F-A958-4E43-9536-BA1BE91EF9C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7730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AE2E7F-A958-4E43-9536-BA1BE91EF9C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878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AE2E7F-A958-4E43-9536-BA1BE91EF9C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756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28457-5E30-4DE9-9544-D4FB81C012E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E2DC5-A401-452B-A712-D1D638520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29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28457-5E30-4DE9-9544-D4FB81C012E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E2DC5-A401-452B-A712-D1D638520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96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28457-5E30-4DE9-9544-D4FB81C012E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E2DC5-A401-452B-A712-D1D638520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959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28457-5E30-4DE9-9544-D4FB81C012E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E2DC5-A401-452B-A712-D1D638520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50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28457-5E30-4DE9-9544-D4FB81C012E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E2DC5-A401-452B-A712-D1D638520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531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28457-5E30-4DE9-9544-D4FB81C012E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E2DC5-A401-452B-A712-D1D638520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180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28457-5E30-4DE9-9544-D4FB81C012E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E2DC5-A401-452B-A712-D1D638520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932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28457-5E30-4DE9-9544-D4FB81C012E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E2DC5-A401-452B-A712-D1D638520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109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28457-5E30-4DE9-9544-D4FB81C012E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E2DC5-A401-452B-A712-D1D638520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021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28457-5E30-4DE9-9544-D4FB81C012E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E2DC5-A401-452B-A712-D1D638520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01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28457-5E30-4DE9-9544-D4FB81C012E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E2DC5-A401-452B-A712-D1D638520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224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9000">
              <a:srgbClr val="002060"/>
            </a:gs>
            <a:gs pos="100000">
              <a:schemeClr val="accent6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528457-5E30-4DE9-9544-D4FB81C012ED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E2DC5-A401-452B-A712-D1D638520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525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78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84.png"/><Relationship Id="rId18" Type="http://schemas.openxmlformats.org/officeDocument/2006/relationships/image" Target="../media/image89.png"/><Relationship Id="rId3" Type="http://schemas.openxmlformats.org/officeDocument/2006/relationships/image" Target="../media/image34.png"/><Relationship Id="rId7" Type="http://schemas.openxmlformats.org/officeDocument/2006/relationships/image" Target="../media/image7.png"/><Relationship Id="rId12" Type="http://schemas.openxmlformats.org/officeDocument/2006/relationships/image" Target="../media/image83.png"/><Relationship Id="rId17" Type="http://schemas.openxmlformats.org/officeDocument/2006/relationships/image" Target="../media/image88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82.png"/><Relationship Id="rId5" Type="http://schemas.microsoft.com/office/2007/relationships/hdphoto" Target="../media/hdphoto3.wdp"/><Relationship Id="rId15" Type="http://schemas.openxmlformats.org/officeDocument/2006/relationships/image" Target="../media/image86.png"/><Relationship Id="rId10" Type="http://schemas.openxmlformats.org/officeDocument/2006/relationships/image" Target="../media/image81.png"/><Relationship Id="rId19" Type="http://schemas.openxmlformats.org/officeDocument/2006/relationships/image" Target="../media/image90.png"/><Relationship Id="rId4" Type="http://schemas.openxmlformats.org/officeDocument/2006/relationships/image" Target="../media/image4.png"/><Relationship Id="rId9" Type="http://schemas.openxmlformats.org/officeDocument/2006/relationships/image" Target="../media/image80.png"/><Relationship Id="rId14" Type="http://schemas.openxmlformats.org/officeDocument/2006/relationships/image" Target="../media/image85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.ytimg.com/vi/v9XnjBj5Umg/maxresdefault.jpg" TargetMode="External"/><Relationship Id="rId5" Type="http://schemas.openxmlformats.org/officeDocument/2006/relationships/hyperlink" Target="https://all-t-shirts.ru/goods_images/ru134466II000407e09f14e6dfa01197c7b2e541aa6bc.jpg" TargetMode="External"/><Relationship Id="rId4" Type="http://schemas.openxmlformats.org/officeDocument/2006/relationships/hyperlink" Target="https://umitoy.ru/upload/iblock/185/18575f6bc0d0f047b8363b81fd19498e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2.png"/><Relationship Id="rId21" Type="http://schemas.openxmlformats.org/officeDocument/2006/relationships/image" Target="../media/image2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5" Type="http://schemas.openxmlformats.org/officeDocument/2006/relationships/image" Target="../media/image6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31" Type="http://schemas.openxmlformats.org/officeDocument/2006/relationships/image" Target="../media/image31.png"/><Relationship Id="rId4" Type="http://schemas.microsoft.com/office/2007/relationships/hdphoto" Target="../media/hdphoto1.wdp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8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8.png"/><Relationship Id="rId18" Type="http://schemas.openxmlformats.org/officeDocument/2006/relationships/image" Target="../media/image43.png"/><Relationship Id="rId26" Type="http://schemas.openxmlformats.org/officeDocument/2006/relationships/image" Target="../media/image51.png"/><Relationship Id="rId3" Type="http://schemas.openxmlformats.org/officeDocument/2006/relationships/image" Target="../media/image34.png"/><Relationship Id="rId21" Type="http://schemas.openxmlformats.org/officeDocument/2006/relationships/image" Target="../media/image46.png"/><Relationship Id="rId34" Type="http://schemas.openxmlformats.org/officeDocument/2006/relationships/image" Target="../media/image59.png"/><Relationship Id="rId7" Type="http://schemas.openxmlformats.org/officeDocument/2006/relationships/image" Target="../media/image4.png"/><Relationship Id="rId12" Type="http://schemas.openxmlformats.org/officeDocument/2006/relationships/image" Target="../media/image37.png"/><Relationship Id="rId17" Type="http://schemas.openxmlformats.org/officeDocument/2006/relationships/image" Target="../media/image42.png"/><Relationship Id="rId25" Type="http://schemas.openxmlformats.org/officeDocument/2006/relationships/image" Target="../media/image50.png"/><Relationship Id="rId33" Type="http://schemas.openxmlformats.org/officeDocument/2006/relationships/image" Target="../media/image5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1.png"/><Relationship Id="rId20" Type="http://schemas.openxmlformats.org/officeDocument/2006/relationships/image" Target="../media/image45.png"/><Relationship Id="rId29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36.png"/><Relationship Id="rId24" Type="http://schemas.openxmlformats.org/officeDocument/2006/relationships/image" Target="../media/image49.png"/><Relationship Id="rId32" Type="http://schemas.openxmlformats.org/officeDocument/2006/relationships/image" Target="../media/image57.png"/><Relationship Id="rId5" Type="http://schemas.openxmlformats.org/officeDocument/2006/relationships/image" Target="../media/image3.png"/><Relationship Id="rId15" Type="http://schemas.openxmlformats.org/officeDocument/2006/relationships/image" Target="../media/image40.png"/><Relationship Id="rId23" Type="http://schemas.openxmlformats.org/officeDocument/2006/relationships/image" Target="../media/image48.png"/><Relationship Id="rId28" Type="http://schemas.openxmlformats.org/officeDocument/2006/relationships/image" Target="../media/image53.png"/><Relationship Id="rId10" Type="http://schemas.openxmlformats.org/officeDocument/2006/relationships/image" Target="../media/image7.png"/><Relationship Id="rId19" Type="http://schemas.openxmlformats.org/officeDocument/2006/relationships/image" Target="../media/image44.png"/><Relationship Id="rId31" Type="http://schemas.openxmlformats.org/officeDocument/2006/relationships/image" Target="../media/image56.png"/><Relationship Id="rId4" Type="http://schemas.openxmlformats.org/officeDocument/2006/relationships/image" Target="../media/image35.png"/><Relationship Id="rId9" Type="http://schemas.openxmlformats.org/officeDocument/2006/relationships/image" Target="../media/image6.png"/><Relationship Id="rId14" Type="http://schemas.openxmlformats.org/officeDocument/2006/relationships/image" Target="../media/image39.png"/><Relationship Id="rId22" Type="http://schemas.openxmlformats.org/officeDocument/2006/relationships/image" Target="../media/image47.png"/><Relationship Id="rId27" Type="http://schemas.openxmlformats.org/officeDocument/2006/relationships/image" Target="../media/image52.png"/><Relationship Id="rId30" Type="http://schemas.openxmlformats.org/officeDocument/2006/relationships/image" Target="../media/image55.png"/><Relationship Id="rId35" Type="http://schemas.openxmlformats.org/officeDocument/2006/relationships/image" Target="../media/image60.png"/><Relationship Id="rId8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3.png"/><Relationship Id="rId10" Type="http://schemas.openxmlformats.org/officeDocument/2006/relationships/image" Target="../media/image61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67.png"/><Relationship Id="rId18" Type="http://schemas.openxmlformats.org/officeDocument/2006/relationships/image" Target="../media/image71.png"/><Relationship Id="rId3" Type="http://schemas.openxmlformats.org/officeDocument/2006/relationships/image" Target="../media/image62.png"/><Relationship Id="rId7" Type="http://schemas.microsoft.com/office/2007/relationships/hdphoto" Target="../media/hdphoto3.wdp"/><Relationship Id="rId12" Type="http://schemas.openxmlformats.org/officeDocument/2006/relationships/image" Target="../media/image66.png"/><Relationship Id="rId17" Type="http://schemas.microsoft.com/office/2007/relationships/hdphoto" Target="../media/hdphoto5.wdp"/><Relationship Id="rId2" Type="http://schemas.openxmlformats.org/officeDocument/2006/relationships/image" Target="../media/image34.png"/><Relationship Id="rId16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65.png"/><Relationship Id="rId5" Type="http://schemas.microsoft.com/office/2007/relationships/hdphoto" Target="../media/hdphoto2.wdp"/><Relationship Id="rId15" Type="http://schemas.openxmlformats.org/officeDocument/2006/relationships/image" Target="../media/image69.png"/><Relationship Id="rId10" Type="http://schemas.openxmlformats.org/officeDocument/2006/relationships/image" Target="../media/image64.png"/><Relationship Id="rId4" Type="http://schemas.openxmlformats.org/officeDocument/2006/relationships/image" Target="../media/image3.png"/><Relationship Id="rId9" Type="http://schemas.openxmlformats.org/officeDocument/2006/relationships/image" Target="../media/image63.png"/><Relationship Id="rId14" Type="http://schemas.openxmlformats.org/officeDocument/2006/relationships/image" Target="../media/image6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34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10" Type="http://schemas.openxmlformats.org/officeDocument/2006/relationships/image" Target="../media/image7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88B18AC-57F0-EFCB-0CD3-8D5D70E9BA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492" y="0"/>
            <a:ext cx="11211015" cy="6858000"/>
          </a:xfrm>
          <a:prstGeom prst="rect">
            <a:avLst/>
          </a:prstGeom>
        </p:spPr>
      </p:pic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E8054AC3-D390-FBA9-AEF1-223235585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0794" y="22352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dirty="0"/>
              <a:t>Повторение. Нумерация чисел. Устные и письменные приёмы сложения и вычитания.</a:t>
            </a:r>
            <a:br>
              <a:rPr lang="ru-RU" dirty="0"/>
            </a:br>
            <a:r>
              <a:rPr lang="ru-RU" sz="2200" dirty="0"/>
              <a:t>(Математика. 3 класс)</a:t>
            </a:r>
            <a:endParaRPr lang="ru-RU" dirty="0"/>
          </a:p>
        </p:txBody>
      </p:sp>
      <p:sp>
        <p:nvSpPr>
          <p:cNvPr id="11" name="Подзаголовок 10">
            <a:extLst>
              <a:ext uri="{FF2B5EF4-FFF2-40B4-BE49-F238E27FC236}">
                <a16:creationId xmlns:a16="http://schemas.microsoft.com/office/drawing/2014/main" id="{D1A57CB8-C854-33B6-26F5-3FA2D1AAB5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3749" y="4983897"/>
            <a:ext cx="9144000" cy="1655762"/>
          </a:xfrm>
        </p:spPr>
        <p:txBody>
          <a:bodyPr/>
          <a:lstStyle/>
          <a:p>
            <a:r>
              <a:rPr lang="ru-RU" dirty="0"/>
              <a:t>МБОУ СОШ №5 г. Охи им. А. В. Беляева</a:t>
            </a:r>
          </a:p>
          <a:p>
            <a:r>
              <a:rPr lang="ru-RU" dirty="0"/>
              <a:t>Учитель начальных классов</a:t>
            </a:r>
          </a:p>
          <a:p>
            <a:r>
              <a:rPr lang="ru-RU" dirty="0" err="1"/>
              <a:t>Буянова</a:t>
            </a:r>
            <a:r>
              <a:rPr lang="ru-RU" dirty="0"/>
              <a:t> Юлия Геннадьевна</a:t>
            </a:r>
          </a:p>
        </p:txBody>
      </p:sp>
    </p:spTree>
    <p:extLst>
      <p:ext uri="{BB962C8B-B14F-4D97-AF65-F5344CB8AC3E}">
        <p14:creationId xmlns:p14="http://schemas.microsoft.com/office/powerpoint/2010/main" val="35849786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E373181-B207-1C35-71D3-DD5F5CD326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467" b="89956" l="1278" r="99817">
                        <a14:foregroundMark x1="1522" y1="20978" x2="96592" y2="49956"/>
                        <a14:foregroundMark x1="96592" y1="49956" x2="96592" y2="49956"/>
                        <a14:foregroundMark x1="96226" y1="37422" x2="14790" y2="66489"/>
                        <a14:foregroundMark x1="14790" y1="66489" x2="12599" y2="66222"/>
                        <a14:foregroundMark x1="2861" y1="71556" x2="14121" y2="61067"/>
                        <a14:foregroundMark x1="14121" y1="61067" x2="74620" y2="36622"/>
                        <a14:foregroundMark x1="95374" y1="73778" x2="99939" y2="77600"/>
                        <a14:foregroundMark x1="7627" y1="8000" x2="6817" y2="12178"/>
                        <a14:foregroundMark x1="8008" y1="6031" x2="7627" y2="8000"/>
                        <a14:foregroundMark x1="11503" y1="8089" x2="10408" y2="12178"/>
                        <a14:foregroundMark x1="15277" y1="8000" x2="14607" y2="12711"/>
                        <a14:foregroundMark x1="19416" y1="8267" x2="17833" y2="14311"/>
                        <a14:foregroundMark x1="23311" y1="8444" x2="21729" y2="14489"/>
                        <a14:foregroundMark x1="27206" y1="8622" x2="25320" y2="15911"/>
                        <a14:foregroundMark x1="30676" y1="8267" x2="29763" y2="14311"/>
                        <a14:foregroundMark x1="34997" y1="7644" x2="33536" y2="14311"/>
                        <a14:foregroundMark x1="33536" y1="14311" x2="33536" y2="14489"/>
                        <a14:foregroundMark x1="38771" y1="7644" x2="37918" y2="14489"/>
                        <a14:foregroundMark x1="42909" y1="7644" x2="41327" y2="17600"/>
                        <a14:foregroundMark x1="46561" y1="7644" x2="45344" y2="13956"/>
                        <a14:foregroundMark x1="50152" y1="8444" x2="49483" y2="14133"/>
                        <a14:foregroundMark x1="54291" y1="8267" x2="53378" y2="15111"/>
                        <a14:foregroundMark x1="58247" y1="8267" x2="57273" y2="14667"/>
                        <a14:foregroundMark x1="62264" y1="7467" x2="61412" y2="15467"/>
                        <a14:foregroundMark x1="65555" y1="8622" x2="65064" y2="13956"/>
                        <a14:foregroundMark x1="65612" y1="8000" x2="65555" y2="8622"/>
                        <a14:foregroundMark x1="69994" y1="8444" x2="68959" y2="15733"/>
                        <a14:foregroundMark x1="74194" y1="8000" x2="73889" y2="13778"/>
                        <a14:foregroundMark x1="77845" y1="7822" x2="77176" y2="13156"/>
                        <a14:foregroundMark x1="81741" y1="8267" x2="80463" y2="13689"/>
                        <a14:foregroundMark x1="85879" y1="8089" x2="84358" y2="14667"/>
                        <a14:foregroundMark x1="89349" y1="8978" x2="89227" y2="13956"/>
                        <a14:foregroundMark x1="93548" y1="8000" x2="92027" y2="12978"/>
                        <a14:foregroundMark x1="97383" y1="8089" x2="96774" y2="14933"/>
                        <a14:foregroundMark x1="1278" y1="10578" x2="5417" y2="10933"/>
                        <a14:foregroundMark x1="8399" y1="11200" x2="12295" y2="11733"/>
                        <a14:foregroundMark x1="16312" y1="10756" x2="20329" y2="11200"/>
                        <a14:foregroundMark x1="25320" y1="11200" x2="26111" y2="11733"/>
                        <a14:foregroundMark x1="32197" y1="10578" x2="34449" y2="10933"/>
                        <a14:foregroundMark x1="48509" y1="11733" x2="49909" y2="12000"/>
                        <a14:foregroundMark x1="39988" y1="10933" x2="41266" y2="11200"/>
                        <a14:foregroundMark x1="63603" y1="10933" x2="65429" y2="11911"/>
                        <a14:foregroundMark x1="56360" y1="10578" x2="57517" y2="10933"/>
                        <a14:foregroundMark x1="79854" y1="10578" x2="81558" y2="11022"/>
                        <a14:foregroundMark x1="90201" y1="10756" x2="93366" y2="11556"/>
                        <a14:foregroundMark x1="87766" y1="10578" x2="88558" y2="10933"/>
                        <a14:foregroundMark x1="71516" y1="10933" x2="72855" y2="11200"/>
                        <a14:backgroundMark x1="3469" y1="7644" x2="5478" y2="8089"/>
                        <a14:backgroundMark x1="9373" y1="8000" x2="9373" y2="8000"/>
                        <a14:backgroundMark x1="13755" y1="8000" x2="13755" y2="8000"/>
                        <a14:backgroundMark x1="13390" y1="7644" x2="13512" y2="9244"/>
                        <a14:backgroundMark x1="17651" y1="8089" x2="17651" y2="8089"/>
                        <a14:backgroundMark x1="17651" y1="8089" x2="17529" y2="9067"/>
                        <a14:backgroundMark x1="22215" y1="8089" x2="21302" y2="8089"/>
                        <a14:backgroundMark x1="25015" y1="8000" x2="25441" y2="9244"/>
                        <a14:backgroundMark x1="29641" y1="7822" x2="29458" y2="9067"/>
                        <a14:backgroundMark x1="33354" y1="8444" x2="33354" y2="8106"/>
                        <a14:backgroundMark x1="37127" y1="8000" x2="37005" y2="8978"/>
                        <a14:backgroundMark x1="41266" y1="8444" x2="41266" y2="8444"/>
                        <a14:backgroundMark x1="41266" y1="8444" x2="41144" y2="7822"/>
                        <a14:backgroundMark x1="45040" y1="8089" x2="44918" y2="7022"/>
                        <a14:backgroundMark x1="48813" y1="8978" x2="49361" y2="5511"/>
                        <a14:backgroundMark x1="44370" y1="8444" x2="44370" y2="5244"/>
                        <a14:backgroundMark x1="44796" y1="9244" x2="44553" y2="9067"/>
                        <a14:backgroundMark x1="52465" y1="8978" x2="53378" y2="6311"/>
                        <a14:backgroundMark x1="56847" y1="8622" x2="56299" y2="5333"/>
                        <a14:backgroundMark x1="60743" y1="8444" x2="61169" y2="4889"/>
                        <a14:backgroundMark x1="60073" y1="8622" x2="60073" y2="5244"/>
                        <a14:backgroundMark x1="64942" y1="8622" x2="64942" y2="8622"/>
                        <a14:backgroundMark x1="64394" y1="8978" x2="63603" y2="5867"/>
                        <a14:backgroundMark x1="68533" y1="9244" x2="68046" y2="6044"/>
                        <a14:backgroundMark x1="72307" y1="9244" x2="72307" y2="7467"/>
                        <a14:backgroundMark x1="75959" y1="9778" x2="75959" y2="7467"/>
                        <a14:backgroundMark x1="79976" y1="9067" x2="79854" y2="6667"/>
                        <a14:backgroundMark x1="83445" y1="9067" x2="83749" y2="6311"/>
                        <a14:backgroundMark x1="88010" y1="8978" x2="87888" y2="6311"/>
                        <a14:backgroundMark x1="91114" y1="9067" x2="91783" y2="7467"/>
                        <a14:backgroundMark x1="95679" y1="9067" x2="96896" y2="6489"/>
                        <a14:backgroundMark x1="99452" y1="8444" x2="99330" y2="5511"/>
                        <a14:backgroundMark x1="2252" y1="8444" x2="7182" y2="8000"/>
                        <a14:backgroundMark x1="7182" y1="8000" x2="7182" y2="8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534579"/>
            <a:ext cx="11961340" cy="782997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06DFF3-7B15-DCC1-1069-B7E9B74185D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6519" t="58732" r="26770" b="30270"/>
          <a:stretch/>
        </p:blipFill>
        <p:spPr>
          <a:xfrm>
            <a:off x="230660" y="532483"/>
            <a:ext cx="10592280" cy="1521546"/>
          </a:xfrm>
          <a:prstGeom prst="rect">
            <a:avLst/>
          </a:prstGeom>
          <a:ln w="76200">
            <a:solidFill>
              <a:srgbClr val="0070C0"/>
            </a:solidFill>
          </a:ln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74EA586B-08B0-B100-71B6-B618C8D49F1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056" b="97778" l="56328" r="80313">
                        <a14:foregroundMark x1="69297" y1="3194" x2="70625" y2="12778"/>
                        <a14:foregroundMark x1="70625" y1="12778" x2="70859" y2="13333"/>
                        <a14:foregroundMark x1="71094" y1="69861" x2="70469" y2="90139"/>
                        <a14:foregroundMark x1="72656" y1="68611" x2="72656" y2="70833"/>
                        <a14:foregroundMark x1="67500" y1="69583" x2="67500" y2="69583"/>
                        <a14:foregroundMark x1="68125" y1="74722" x2="72031" y2="88611"/>
                        <a14:foregroundMark x1="71172" y1="75278" x2="73203" y2="84028"/>
                        <a14:foregroundMark x1="66641" y1="79583" x2="68125" y2="74306"/>
                        <a14:foregroundMark x1="70469" y1="89167" x2="71328" y2="97778"/>
                        <a14:foregroundMark x1="71328" y1="97778" x2="71328" y2="97500"/>
                        <a14:foregroundMark x1="78203" y1="90000" x2="79766" y2="94583"/>
                        <a14:foregroundMark x1="72656" y1="88611" x2="68672" y2="95694"/>
                        <a14:foregroundMark x1="70391" y1="91389" x2="71172" y2="89722"/>
                        <a14:foregroundMark x1="57109" y1="56667" x2="58203" y2="64167"/>
                        <a14:foregroundMark x1="58203" y1="63333" x2="59141" y2="69028"/>
                        <a14:foregroundMark x1="56797" y1="64167" x2="56328" y2="65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571" r="16639"/>
          <a:stretch/>
        </p:blipFill>
        <p:spPr>
          <a:xfrm>
            <a:off x="11377859" y="4803971"/>
            <a:ext cx="943374" cy="178129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C40E542-ECF6-299F-A457-0AE1928DAB1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33" b="96528" l="20000" r="56797">
                        <a14:foregroundMark x1="32188" y1="8056" x2="43281" y2="5278"/>
                        <a14:foregroundMark x1="43281" y1="5278" x2="45781" y2="7361"/>
                        <a14:foregroundMark x1="56484" y1="82778" x2="51016" y2="84722"/>
                        <a14:foregroundMark x1="51328" y1="77083" x2="52422" y2="83333"/>
                        <a14:foregroundMark x1="40625" y1="92500" x2="38047" y2="96528"/>
                        <a14:foregroundMark x1="34766" y1="79722" x2="42734" y2="74861"/>
                        <a14:foregroundMark x1="35781" y1="75833" x2="41719" y2="84028"/>
                        <a14:foregroundMark x1="40000" y1="69028" x2="40000" y2="69028"/>
                        <a14:foregroundMark x1="34766" y1="70417" x2="34766" y2="70417"/>
                        <a14:foregroundMark x1="22188" y1="81111" x2="24063" y2="83333"/>
                        <a14:foregroundMark x1="23125" y1="82917" x2="20000" y2="82917"/>
                        <a14:foregroundMark x1="21484" y1="84444" x2="25625" y2="83333"/>
                        <a14:foregroundMark x1="24922" y1="75556" x2="24297" y2="81667"/>
                        <a14:foregroundMark x1="41016" y1="972" x2="39141" y2="972"/>
                        <a14:foregroundMark x1="23359" y1="82222" x2="23047" y2="84444"/>
                        <a14:foregroundMark x1="26719" y1="86389" x2="26719" y2="86389"/>
                        <a14:foregroundMark x1="47969" y1="88472" x2="47969" y2="88472"/>
                        <a14:foregroundMark x1="56797" y1="81806" x2="56328" y2="813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33" t="839" r="41634" b="-839"/>
          <a:stretch/>
        </p:blipFill>
        <p:spPr>
          <a:xfrm>
            <a:off x="10742253" y="672558"/>
            <a:ext cx="1271212" cy="1751151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FAFBE1C-E3EB-505D-C1FE-8D28F62D9F8A}"/>
              </a:ext>
            </a:extLst>
          </p:cNvPr>
          <p:cNvSpPr/>
          <p:nvPr/>
        </p:nvSpPr>
        <p:spPr>
          <a:xfrm>
            <a:off x="380975" y="2553756"/>
            <a:ext cx="2080871" cy="875244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18+2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F4B1F2DF-EF83-8326-BB67-7FD63AD7830D}"/>
              </a:ext>
            </a:extLst>
          </p:cNvPr>
          <p:cNvSpPr/>
          <p:nvPr/>
        </p:nvSpPr>
        <p:spPr>
          <a:xfrm>
            <a:off x="6418360" y="2553756"/>
            <a:ext cx="2080871" cy="875244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18+2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8E870417-943B-E723-0197-1ABE87CAC51D}"/>
              </a:ext>
            </a:extLst>
          </p:cNvPr>
          <p:cNvSpPr/>
          <p:nvPr/>
        </p:nvSpPr>
        <p:spPr>
          <a:xfrm>
            <a:off x="2575412" y="2722752"/>
            <a:ext cx="572546" cy="557307"/>
          </a:xfrm>
          <a:prstGeom prst="rect">
            <a:avLst/>
          </a:prstGeom>
          <a:ln w="7620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173EF58-1EE6-E1CC-E8EF-1999C82FD364}"/>
              </a:ext>
            </a:extLst>
          </p:cNvPr>
          <p:cNvSpPr/>
          <p:nvPr/>
        </p:nvSpPr>
        <p:spPr>
          <a:xfrm>
            <a:off x="389079" y="3928727"/>
            <a:ext cx="2080871" cy="875244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18+2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E3481AD6-526D-9A98-5F5E-131ECE662D2A}"/>
              </a:ext>
            </a:extLst>
          </p:cNvPr>
          <p:cNvSpPr/>
          <p:nvPr/>
        </p:nvSpPr>
        <p:spPr>
          <a:xfrm>
            <a:off x="3261524" y="2563784"/>
            <a:ext cx="2080871" cy="875244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34-14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F29DDD85-C5A1-8CBB-7459-5EEA0B6F7769}"/>
              </a:ext>
            </a:extLst>
          </p:cNvPr>
          <p:cNvSpPr/>
          <p:nvPr/>
        </p:nvSpPr>
        <p:spPr>
          <a:xfrm>
            <a:off x="9185343" y="2563784"/>
            <a:ext cx="2080871" cy="875244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56-50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A66C2B57-7A06-04FA-7244-4A358F8346E6}"/>
              </a:ext>
            </a:extLst>
          </p:cNvPr>
          <p:cNvSpPr/>
          <p:nvPr/>
        </p:nvSpPr>
        <p:spPr>
          <a:xfrm>
            <a:off x="6463216" y="3779972"/>
            <a:ext cx="2080871" cy="875244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34-14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3C7B863D-ED3C-DD0E-11DE-B655CDE201E8}"/>
              </a:ext>
            </a:extLst>
          </p:cNvPr>
          <p:cNvSpPr/>
          <p:nvPr/>
        </p:nvSpPr>
        <p:spPr>
          <a:xfrm>
            <a:off x="9296988" y="3808559"/>
            <a:ext cx="2080871" cy="875244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56-50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63B16059-A996-A15C-D054-E0A0A7CCB57C}"/>
              </a:ext>
            </a:extLst>
          </p:cNvPr>
          <p:cNvSpPr/>
          <p:nvPr/>
        </p:nvSpPr>
        <p:spPr>
          <a:xfrm>
            <a:off x="8560672" y="2823099"/>
            <a:ext cx="572546" cy="557307"/>
          </a:xfrm>
          <a:prstGeom prst="rect">
            <a:avLst/>
          </a:prstGeom>
          <a:ln w="7620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4F333B45-1086-0D1A-D5C5-4E387E23DAFE}"/>
              </a:ext>
            </a:extLst>
          </p:cNvPr>
          <p:cNvSpPr/>
          <p:nvPr/>
        </p:nvSpPr>
        <p:spPr>
          <a:xfrm>
            <a:off x="8634264" y="3967527"/>
            <a:ext cx="572546" cy="557307"/>
          </a:xfrm>
          <a:prstGeom prst="rect">
            <a:avLst/>
          </a:prstGeom>
          <a:ln w="7620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BAF111C2-36F0-1CCA-4888-F1CE6A4CEBC5}"/>
              </a:ext>
            </a:extLst>
          </p:cNvPr>
          <p:cNvSpPr/>
          <p:nvPr/>
        </p:nvSpPr>
        <p:spPr>
          <a:xfrm>
            <a:off x="3260862" y="3948783"/>
            <a:ext cx="2080871" cy="875244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70-50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9E4844AC-4F04-0B1C-3DAB-C6C2B0966E7D}"/>
              </a:ext>
            </a:extLst>
          </p:cNvPr>
          <p:cNvSpPr/>
          <p:nvPr/>
        </p:nvSpPr>
        <p:spPr>
          <a:xfrm>
            <a:off x="6547844" y="5111955"/>
            <a:ext cx="2080871" cy="875244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70-50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B186B21F-B7CA-0001-5326-4D27BF814B3C}"/>
              </a:ext>
            </a:extLst>
          </p:cNvPr>
          <p:cNvSpPr/>
          <p:nvPr/>
        </p:nvSpPr>
        <p:spPr>
          <a:xfrm>
            <a:off x="9296988" y="5077474"/>
            <a:ext cx="2080871" cy="875244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56-50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FA6881CA-2F6A-D305-C945-018A90F33435}"/>
              </a:ext>
            </a:extLst>
          </p:cNvPr>
          <p:cNvSpPr/>
          <p:nvPr/>
        </p:nvSpPr>
        <p:spPr>
          <a:xfrm>
            <a:off x="8699139" y="5270923"/>
            <a:ext cx="572546" cy="557307"/>
          </a:xfrm>
          <a:prstGeom prst="rect">
            <a:avLst/>
          </a:prstGeom>
          <a:ln w="7620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86F11805-4CED-511D-CAB9-C5602BFFDF5A}"/>
              </a:ext>
            </a:extLst>
          </p:cNvPr>
          <p:cNvSpPr/>
          <p:nvPr/>
        </p:nvSpPr>
        <p:spPr>
          <a:xfrm>
            <a:off x="2598139" y="4063211"/>
            <a:ext cx="572546" cy="557307"/>
          </a:xfrm>
          <a:prstGeom prst="rect">
            <a:avLst/>
          </a:prstGeom>
          <a:ln w="7620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7E64C234-0754-9E02-ED95-38202F8692C7}"/>
              </a:ext>
            </a:extLst>
          </p:cNvPr>
          <p:cNvSpPr/>
          <p:nvPr/>
        </p:nvSpPr>
        <p:spPr>
          <a:xfrm>
            <a:off x="3224610" y="5111954"/>
            <a:ext cx="2080871" cy="875244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70-50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E56B84F9-DB70-8985-2460-3760618AE9F5}"/>
              </a:ext>
            </a:extLst>
          </p:cNvPr>
          <p:cNvSpPr/>
          <p:nvPr/>
        </p:nvSpPr>
        <p:spPr>
          <a:xfrm>
            <a:off x="469408" y="5154757"/>
            <a:ext cx="2080871" cy="875244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34-14</a:t>
            </a: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97D4C273-FA3C-2048-6074-70D7F62EC6DD}"/>
              </a:ext>
            </a:extLst>
          </p:cNvPr>
          <p:cNvSpPr/>
          <p:nvPr/>
        </p:nvSpPr>
        <p:spPr>
          <a:xfrm>
            <a:off x="2611823" y="5313725"/>
            <a:ext cx="572546" cy="557307"/>
          </a:xfrm>
          <a:prstGeom prst="rect">
            <a:avLst/>
          </a:prstGeom>
          <a:ln w="7620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2052115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2C4ED00-D7DC-F68A-5954-2A4CF26FC2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841" y="301481"/>
            <a:ext cx="11607790" cy="6255038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74EA586B-08B0-B100-71B6-B618C8D49F1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56" b="97778" l="56328" r="80313">
                        <a14:foregroundMark x1="69297" y1="3194" x2="70625" y2="12778"/>
                        <a14:foregroundMark x1="70625" y1="12778" x2="70859" y2="13333"/>
                        <a14:foregroundMark x1="71094" y1="69861" x2="70469" y2="90139"/>
                        <a14:foregroundMark x1="72656" y1="68611" x2="72656" y2="70833"/>
                        <a14:foregroundMark x1="67500" y1="69583" x2="67500" y2="69583"/>
                        <a14:foregroundMark x1="68125" y1="74722" x2="72031" y2="88611"/>
                        <a14:foregroundMark x1="71172" y1="75278" x2="73203" y2="84028"/>
                        <a14:foregroundMark x1="66641" y1="79583" x2="68125" y2="74306"/>
                        <a14:foregroundMark x1="70469" y1="89167" x2="71328" y2="97778"/>
                        <a14:foregroundMark x1="71328" y1="97778" x2="71328" y2="97500"/>
                        <a14:foregroundMark x1="78203" y1="90000" x2="79766" y2="94583"/>
                        <a14:foregroundMark x1="72656" y1="88611" x2="68672" y2="95694"/>
                        <a14:foregroundMark x1="70391" y1="91389" x2="71172" y2="89722"/>
                        <a14:foregroundMark x1="57109" y1="56667" x2="58203" y2="64167"/>
                        <a14:foregroundMark x1="58203" y1="63333" x2="59141" y2="69028"/>
                        <a14:foregroundMark x1="56797" y1="64167" x2="56328" y2="65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571" r="16639"/>
          <a:stretch/>
        </p:blipFill>
        <p:spPr>
          <a:xfrm>
            <a:off x="2059420" y="4711271"/>
            <a:ext cx="943374" cy="178129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C40E542-ECF6-299F-A457-0AE1928DAB1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33" b="96528" l="20000" r="56797">
                        <a14:foregroundMark x1="32188" y1="8056" x2="43281" y2="5278"/>
                        <a14:foregroundMark x1="43281" y1="5278" x2="45781" y2="7361"/>
                        <a14:foregroundMark x1="56484" y1="82778" x2="51016" y2="84722"/>
                        <a14:foregroundMark x1="51328" y1="77083" x2="52422" y2="83333"/>
                        <a14:foregroundMark x1="40625" y1="92500" x2="38047" y2="96528"/>
                        <a14:foregroundMark x1="34766" y1="79722" x2="42734" y2="74861"/>
                        <a14:foregroundMark x1="35781" y1="75833" x2="41719" y2="84028"/>
                        <a14:foregroundMark x1="40000" y1="69028" x2="40000" y2="69028"/>
                        <a14:foregroundMark x1="34766" y1="70417" x2="34766" y2="70417"/>
                        <a14:foregroundMark x1="22188" y1="81111" x2="24063" y2="83333"/>
                        <a14:foregroundMark x1="23125" y1="82917" x2="20000" y2="82917"/>
                        <a14:foregroundMark x1="21484" y1="84444" x2="25625" y2="83333"/>
                        <a14:foregroundMark x1="24922" y1="75556" x2="24297" y2="81667"/>
                        <a14:foregroundMark x1="41016" y1="972" x2="39141" y2="972"/>
                        <a14:foregroundMark x1="23359" y1="82222" x2="23047" y2="84444"/>
                        <a14:foregroundMark x1="26719" y1="86389" x2="26719" y2="86389"/>
                        <a14:foregroundMark x1="47969" y1="88472" x2="47969" y2="88472"/>
                        <a14:foregroundMark x1="56797" y1="81806" x2="56328" y2="813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33" t="839" r="41634" b="-839"/>
          <a:stretch/>
        </p:blipFill>
        <p:spPr>
          <a:xfrm>
            <a:off x="2876619" y="4647316"/>
            <a:ext cx="1271212" cy="1751151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2E645995-A146-6C7E-DDB7-F11D77D095E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7226" t="22487" r="23705" b="7062"/>
          <a:stretch/>
        </p:blipFill>
        <p:spPr>
          <a:xfrm>
            <a:off x="9960721" y="1877861"/>
            <a:ext cx="4161076" cy="566987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5773FD-7EA9-753E-37DA-C50C664B328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4141" y="965988"/>
            <a:ext cx="4377307" cy="107298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FD6BBCF-A243-CDD6-AF2F-1F29C1ED0B4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68703" y="1571229"/>
            <a:ext cx="4487045" cy="107298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EB17BBF-FD8B-BFCE-F797-291B77130D3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1448" y="2506246"/>
            <a:ext cx="4487045" cy="107298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1AB36ED-0C21-6F8B-7DCA-16D86E2E1B8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53055" y="3152919"/>
            <a:ext cx="4487045" cy="107298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78BC55D-6F3F-1A63-FE17-EBF9826EC5C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55748" y="965988"/>
            <a:ext cx="4487045" cy="107298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111655D-9D68-AAFE-899D-BF5028B0A8D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775652" y="1549185"/>
            <a:ext cx="4487045" cy="107298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820BC3B-B076-55C6-091A-865184419C9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775652" y="3168857"/>
            <a:ext cx="4487045" cy="107298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63E1305-6828-0394-6E44-77E3ED697D6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795556" y="2506245"/>
            <a:ext cx="4487045" cy="107298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D77D493-F056-CF0A-2FC9-C7660CEDECA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419494" y="329326"/>
            <a:ext cx="2438611" cy="107298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EB41240-49BA-465B-4CFF-EDB399FA039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582626" y="852797"/>
            <a:ext cx="2591025" cy="128636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AD4707F-9EA9-A597-4EF9-C02EDD8BEB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989689" y="1445887"/>
            <a:ext cx="2591025" cy="128636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4B8C86D-7DD3-86B2-6BC0-23C95226155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96752" y="2403046"/>
            <a:ext cx="2591025" cy="1286367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63D1F548-AE7D-F3B7-7E62-87EDE722738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989689" y="3030196"/>
            <a:ext cx="2591025" cy="1286367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93770AB0-0CEA-BDED-7A26-9AC64A53BF2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729736" y="2393389"/>
            <a:ext cx="2591025" cy="1286367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E2EF0546-0705-DAEB-E0B9-6990AB2AEC1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713094" y="3036016"/>
            <a:ext cx="2591025" cy="1286367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84CD562C-D021-08E4-E04F-A695A6C2359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790426" y="837701"/>
            <a:ext cx="2591025" cy="1286367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D48DAA13-CE9A-469D-3466-391563896061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788168" y="1445887"/>
            <a:ext cx="2591025" cy="1286367"/>
          </a:xfrm>
          <a:prstGeom prst="rect">
            <a:avLst/>
          </a:prstGeom>
        </p:spPr>
      </p:pic>
      <p:cxnSp>
        <p:nvCxnSpPr>
          <p:cNvPr id="55" name="Прямая со стрелкой 54">
            <a:extLst>
              <a:ext uri="{FF2B5EF4-FFF2-40B4-BE49-F238E27FC236}">
                <a16:creationId xmlns:a16="http://schemas.microsoft.com/office/drawing/2014/main" id="{7E46E4A6-E339-6C16-1803-F36E842747FB}"/>
              </a:ext>
            </a:extLst>
          </p:cNvPr>
          <p:cNvCxnSpPr>
            <a:cxnSpLocks/>
          </p:cNvCxnSpPr>
          <p:nvPr/>
        </p:nvCxnSpPr>
        <p:spPr>
          <a:xfrm flipH="1" flipV="1">
            <a:off x="8285201" y="4156681"/>
            <a:ext cx="1937688" cy="1089254"/>
          </a:xfrm>
          <a:prstGeom prst="straightConnector1">
            <a:avLst/>
          </a:pr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127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0D0BD07-B2E8-78BA-0EDC-BA27E39C1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467" b="89956" l="1278" r="99817">
                        <a14:foregroundMark x1="1522" y1="20978" x2="96592" y2="49956"/>
                        <a14:foregroundMark x1="96592" y1="49956" x2="96592" y2="49956"/>
                        <a14:foregroundMark x1="96226" y1="37422" x2="14790" y2="66489"/>
                        <a14:foregroundMark x1="14790" y1="66489" x2="12599" y2="66222"/>
                        <a14:foregroundMark x1="2861" y1="71556" x2="14121" y2="61067"/>
                        <a14:foregroundMark x1="14121" y1="61067" x2="74620" y2="36622"/>
                        <a14:foregroundMark x1="95374" y1="73778" x2="99939" y2="77600"/>
                        <a14:foregroundMark x1="7627" y1="8000" x2="6817" y2="12178"/>
                        <a14:foregroundMark x1="8008" y1="6031" x2="7627" y2="8000"/>
                        <a14:foregroundMark x1="11503" y1="8089" x2="10408" y2="12178"/>
                        <a14:foregroundMark x1="15277" y1="8000" x2="14607" y2="12711"/>
                        <a14:foregroundMark x1="19416" y1="8267" x2="17833" y2="14311"/>
                        <a14:foregroundMark x1="23311" y1="8444" x2="21729" y2="14489"/>
                        <a14:foregroundMark x1="27206" y1="8622" x2="25320" y2="15911"/>
                        <a14:foregroundMark x1="30676" y1="8267" x2="29763" y2="14311"/>
                        <a14:foregroundMark x1="34997" y1="7644" x2="33536" y2="14311"/>
                        <a14:foregroundMark x1="33536" y1="14311" x2="33536" y2="14489"/>
                        <a14:foregroundMark x1="38771" y1="7644" x2="37918" y2="14489"/>
                        <a14:foregroundMark x1="42909" y1="7644" x2="41327" y2="17600"/>
                        <a14:foregroundMark x1="46561" y1="7644" x2="45344" y2="13956"/>
                        <a14:foregroundMark x1="50152" y1="8444" x2="49483" y2="14133"/>
                        <a14:foregroundMark x1="54291" y1="8267" x2="53378" y2="15111"/>
                        <a14:foregroundMark x1="58247" y1="8267" x2="57273" y2="14667"/>
                        <a14:foregroundMark x1="62264" y1="7467" x2="61412" y2="15467"/>
                        <a14:foregroundMark x1="65555" y1="8622" x2="65064" y2="13956"/>
                        <a14:foregroundMark x1="65612" y1="8000" x2="65555" y2="8622"/>
                        <a14:foregroundMark x1="69994" y1="8444" x2="68959" y2="15733"/>
                        <a14:foregroundMark x1="74194" y1="8000" x2="73889" y2="13778"/>
                        <a14:foregroundMark x1="77845" y1="7822" x2="77176" y2="13156"/>
                        <a14:foregroundMark x1="81741" y1="8267" x2="80463" y2="13689"/>
                        <a14:foregroundMark x1="85879" y1="8089" x2="84358" y2="14667"/>
                        <a14:foregroundMark x1="89349" y1="8978" x2="89227" y2="13956"/>
                        <a14:foregroundMark x1="93548" y1="8000" x2="92027" y2="12978"/>
                        <a14:foregroundMark x1="97383" y1="8089" x2="96774" y2="14933"/>
                        <a14:foregroundMark x1="1278" y1="10578" x2="5417" y2="10933"/>
                        <a14:foregroundMark x1="8399" y1="11200" x2="12295" y2="11733"/>
                        <a14:foregroundMark x1="16312" y1="10756" x2="20329" y2="11200"/>
                        <a14:foregroundMark x1="25320" y1="11200" x2="26111" y2="11733"/>
                        <a14:foregroundMark x1="32197" y1="10578" x2="34449" y2="10933"/>
                        <a14:foregroundMark x1="48509" y1="11733" x2="49909" y2="12000"/>
                        <a14:foregroundMark x1="39988" y1="10933" x2="41266" y2="11200"/>
                        <a14:foregroundMark x1="63603" y1="10933" x2="65429" y2="11911"/>
                        <a14:foregroundMark x1="56360" y1="10578" x2="57517" y2="10933"/>
                        <a14:foregroundMark x1="79854" y1="10578" x2="81558" y2="11022"/>
                        <a14:foregroundMark x1="90201" y1="10756" x2="93366" y2="11556"/>
                        <a14:foregroundMark x1="87766" y1="10578" x2="88558" y2="10933"/>
                        <a14:foregroundMark x1="71516" y1="10933" x2="72855" y2="11200"/>
                        <a14:backgroundMark x1="3469" y1="7644" x2="5478" y2="8089"/>
                        <a14:backgroundMark x1="9373" y1="8000" x2="9373" y2="8000"/>
                        <a14:backgroundMark x1="13755" y1="8000" x2="13755" y2="8000"/>
                        <a14:backgroundMark x1="13390" y1="7644" x2="13512" y2="9244"/>
                        <a14:backgroundMark x1="17651" y1="8089" x2="17651" y2="8089"/>
                        <a14:backgroundMark x1="17651" y1="8089" x2="17529" y2="9067"/>
                        <a14:backgroundMark x1="22215" y1="8089" x2="21302" y2="8089"/>
                        <a14:backgroundMark x1="25015" y1="8000" x2="25441" y2="9244"/>
                        <a14:backgroundMark x1="29641" y1="7822" x2="29458" y2="9067"/>
                        <a14:backgroundMark x1="33354" y1="8444" x2="33354" y2="8106"/>
                        <a14:backgroundMark x1="37127" y1="8000" x2="37005" y2="8978"/>
                        <a14:backgroundMark x1="41266" y1="8444" x2="41266" y2="8444"/>
                        <a14:backgroundMark x1="41266" y1="8444" x2="41144" y2="7822"/>
                        <a14:backgroundMark x1="45040" y1="8089" x2="44918" y2="7022"/>
                        <a14:backgroundMark x1="48813" y1="8978" x2="49361" y2="5511"/>
                        <a14:backgroundMark x1="44370" y1="8444" x2="44370" y2="5244"/>
                        <a14:backgroundMark x1="44796" y1="9244" x2="44553" y2="9067"/>
                        <a14:backgroundMark x1="52465" y1="8978" x2="53378" y2="6311"/>
                        <a14:backgroundMark x1="56847" y1="8622" x2="56299" y2="5333"/>
                        <a14:backgroundMark x1="60743" y1="8444" x2="61169" y2="4889"/>
                        <a14:backgroundMark x1="60073" y1="8622" x2="60073" y2="5244"/>
                        <a14:backgroundMark x1="64942" y1="8622" x2="64942" y2="8622"/>
                        <a14:backgroundMark x1="64394" y1="8978" x2="63603" y2="5867"/>
                        <a14:backgroundMark x1="68533" y1="9244" x2="68046" y2="6044"/>
                        <a14:backgroundMark x1="72307" y1="9244" x2="72307" y2="7467"/>
                        <a14:backgroundMark x1="75959" y1="9778" x2="75959" y2="7467"/>
                        <a14:backgroundMark x1="79976" y1="9067" x2="79854" y2="6667"/>
                        <a14:backgroundMark x1="83445" y1="9067" x2="83749" y2="6311"/>
                        <a14:backgroundMark x1="88010" y1="8978" x2="87888" y2="6311"/>
                        <a14:backgroundMark x1="91114" y1="9067" x2="91783" y2="7467"/>
                        <a14:backgroundMark x1="95679" y1="9067" x2="96896" y2="6489"/>
                        <a14:backgroundMark x1="99452" y1="8444" x2="99330" y2="5511"/>
                        <a14:backgroundMark x1="2252" y1="8444" x2="7182" y2="8000"/>
                        <a14:backgroundMark x1="7182" y1="8000" x2="7182" y2="8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204" y="-514269"/>
            <a:ext cx="11961340" cy="782997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7805EEF-FEF0-54D7-3C13-6AF95CE932EE}"/>
              </a:ext>
            </a:extLst>
          </p:cNvPr>
          <p:cNvSpPr txBox="1"/>
          <p:nvPr/>
        </p:nvSpPr>
        <p:spPr>
          <a:xfrm>
            <a:off x="1233713" y="1335314"/>
            <a:ext cx="1018902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/>
              <a:t>Математика. 3 класс. Учеб. Для </a:t>
            </a:r>
            <a:r>
              <a:rPr lang="ru-RU" dirty="0" err="1"/>
              <a:t>общеобразоват</a:t>
            </a:r>
            <a:r>
              <a:rPr lang="ru-RU" dirty="0"/>
              <a:t>. Организаций. В 2 ч. Ч.1</a:t>
            </a:r>
            <a:r>
              <a:rPr lang="ru-RU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 / [М. И. Моро и др.]. — 11-е изд. — М. : Просвещение, 2020 112с. : ил. — (Школа России). 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srgbClr val="181818"/>
                </a:solidFill>
                <a:latin typeface="Open Sans" panose="020B0606030504020204" pitchFamily="34" charset="0"/>
              </a:rPr>
              <a:t> Поурочные разработки по математике. 3 класс: пособие для учителя/ Т.Н. Ситникова, И.Ф. Яценко.-8-е изд. </a:t>
            </a:r>
            <a:r>
              <a:rPr lang="ru-RU" dirty="0" err="1">
                <a:solidFill>
                  <a:srgbClr val="181818"/>
                </a:solidFill>
                <a:latin typeface="Open Sans" panose="020B0606030504020204" pitchFamily="34" charset="0"/>
              </a:rPr>
              <a:t>Перераб</a:t>
            </a:r>
            <a:r>
              <a:rPr lang="ru-RU" dirty="0">
                <a:solidFill>
                  <a:srgbClr val="181818"/>
                </a:solidFill>
                <a:latin typeface="Open Sans" panose="020B0606030504020204" pitchFamily="34" charset="0"/>
              </a:rPr>
              <a:t>.-М.:ВАКО, 2021.-480 с. – (В </a:t>
            </a:r>
            <a:r>
              <a:rPr lang="ru-RU" dirty="0" err="1">
                <a:solidFill>
                  <a:srgbClr val="181818"/>
                </a:solidFill>
                <a:latin typeface="Open Sans" panose="020B0606030504020204" pitchFamily="34" charset="0"/>
              </a:rPr>
              <a:t>помощ</a:t>
            </a:r>
            <a:r>
              <a:rPr lang="ru-RU" dirty="0">
                <a:solidFill>
                  <a:srgbClr val="181818"/>
                </a:solidFill>
                <a:latin typeface="Open Sans" panose="020B0606030504020204" pitchFamily="34" charset="0"/>
              </a:rPr>
              <a:t> школьному учителю)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srgbClr val="181818"/>
                </a:solidFill>
                <a:latin typeface="Open Sans" panose="020B0606030504020204" pitchFamily="34" charset="0"/>
              </a:rPr>
              <a:t> Тетрадный лист: </a:t>
            </a:r>
            <a:r>
              <a:rPr lang="en-US" dirty="0">
                <a:solidFill>
                  <a:srgbClr val="181818"/>
                </a:solidFill>
                <a:latin typeface="Open Sans" panose="020B0606030504020204" pitchFamily="34" charset="0"/>
                <a:hlinkClick r:id="rId4"/>
              </a:rPr>
              <a:t>https://umitoy.ru/upload/iblock/185/18575f6bc0d0f047b8363b81fd19498e.jpg</a:t>
            </a:r>
            <a:endParaRPr lang="ru-RU" dirty="0">
              <a:solidFill>
                <a:srgbClr val="181818"/>
              </a:solidFill>
              <a:latin typeface="Open Sans" panose="020B0606030504020204" pitchFamily="34" charset="0"/>
            </a:endParaRPr>
          </a:p>
          <a:p>
            <a:pPr marL="342900" indent="-342900">
              <a:buAutoNum type="arabicPeriod"/>
            </a:pPr>
            <a:r>
              <a:rPr lang="ru-RU" dirty="0">
                <a:solidFill>
                  <a:srgbClr val="181818"/>
                </a:solidFill>
                <a:latin typeface="Open Sans" panose="020B0606030504020204" pitchFamily="34" charset="0"/>
              </a:rPr>
              <a:t>Вопросик: </a:t>
            </a:r>
            <a:r>
              <a:rPr lang="en-US" dirty="0">
                <a:solidFill>
                  <a:srgbClr val="181818"/>
                </a:solidFill>
                <a:latin typeface="Open Sans" panose="020B0606030504020204" pitchFamily="34" charset="0"/>
                <a:hlinkClick r:id="rId5"/>
              </a:rPr>
              <a:t>https://all-t-shirts.ru/goods_images/ru134466II000407e09f14e6dfa01197c7b2e541aa6bc.jpg</a:t>
            </a:r>
            <a:endParaRPr lang="ru-RU" dirty="0">
              <a:solidFill>
                <a:srgbClr val="181818"/>
              </a:solidFill>
              <a:latin typeface="Open Sans" panose="020B0606030504020204" pitchFamily="34" charset="0"/>
            </a:endParaRPr>
          </a:p>
          <a:p>
            <a:pPr marL="342900" indent="-342900">
              <a:buAutoNum type="arabicPeriod"/>
            </a:pPr>
            <a:r>
              <a:rPr lang="ru-RU" dirty="0">
                <a:solidFill>
                  <a:srgbClr val="181818"/>
                </a:solidFill>
                <a:latin typeface="Open Sans" panose="020B0606030504020204" pitchFamily="34" charset="0"/>
              </a:rPr>
              <a:t>Восклицательный знак: </a:t>
            </a:r>
            <a:r>
              <a:rPr lang="en-US" dirty="0">
                <a:solidFill>
                  <a:srgbClr val="181818"/>
                </a:solidFill>
                <a:latin typeface="Open Sans" panose="020B0606030504020204" pitchFamily="34" charset="0"/>
                <a:hlinkClick r:id="rId6"/>
              </a:rPr>
              <a:t>https://i.ytimg.com/vi/v9XnjBj5Umg/maxresdefault.jpg</a:t>
            </a:r>
            <a:endParaRPr lang="ru-RU" dirty="0">
              <a:solidFill>
                <a:srgbClr val="181818"/>
              </a:solidFill>
              <a:latin typeface="Open Sans" panose="020B0606030504020204" pitchFamily="34" charset="0"/>
            </a:endParaRPr>
          </a:p>
          <a:p>
            <a:pPr marL="342900" indent="-342900">
              <a:buAutoNum type="arabicPeriod"/>
            </a:pPr>
            <a:endParaRPr lang="ru-RU" dirty="0">
              <a:solidFill>
                <a:srgbClr val="181818"/>
              </a:solidFill>
              <a:latin typeface="Open Sans" panose="020B0606030504020204" pitchFamily="34" charset="0"/>
            </a:endParaRP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1788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B7A2BFE-2882-BF40-FF4E-A0C4492F5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467" b="89956" l="1278" r="99817">
                        <a14:foregroundMark x1="1522" y1="20978" x2="96592" y2="49956"/>
                        <a14:foregroundMark x1="96592" y1="49956" x2="96592" y2="49956"/>
                        <a14:foregroundMark x1="96226" y1="37422" x2="14790" y2="66489"/>
                        <a14:foregroundMark x1="14790" y1="66489" x2="12599" y2="66222"/>
                        <a14:foregroundMark x1="2861" y1="71556" x2="14121" y2="61067"/>
                        <a14:foregroundMark x1="14121" y1="61067" x2="74620" y2="36622"/>
                        <a14:foregroundMark x1="95374" y1="73778" x2="99939" y2="77600"/>
                        <a14:foregroundMark x1="7627" y1="8000" x2="6817" y2="12178"/>
                        <a14:foregroundMark x1="8008" y1="6031" x2="7627" y2="8000"/>
                        <a14:foregroundMark x1="11503" y1="8089" x2="10408" y2="12178"/>
                        <a14:foregroundMark x1="15277" y1="8000" x2="14607" y2="12711"/>
                        <a14:foregroundMark x1="19416" y1="8267" x2="17833" y2="14311"/>
                        <a14:foregroundMark x1="23311" y1="8444" x2="21729" y2="14489"/>
                        <a14:foregroundMark x1="27206" y1="8622" x2="25320" y2="15911"/>
                        <a14:foregroundMark x1="30676" y1="8267" x2="29763" y2="14311"/>
                        <a14:foregroundMark x1="34997" y1="7644" x2="33536" y2="14311"/>
                        <a14:foregroundMark x1="33536" y1="14311" x2="33536" y2="14489"/>
                        <a14:foregroundMark x1="38771" y1="7644" x2="37918" y2="14489"/>
                        <a14:foregroundMark x1="42909" y1="7644" x2="41327" y2="17600"/>
                        <a14:foregroundMark x1="46561" y1="7644" x2="45344" y2="13956"/>
                        <a14:foregroundMark x1="50152" y1="8444" x2="49483" y2="14133"/>
                        <a14:foregroundMark x1="54291" y1="8267" x2="53378" y2="15111"/>
                        <a14:foregroundMark x1="58247" y1="8267" x2="57273" y2="14667"/>
                        <a14:foregroundMark x1="62264" y1="7467" x2="61412" y2="15467"/>
                        <a14:foregroundMark x1="65555" y1="8622" x2="65064" y2="13956"/>
                        <a14:foregroundMark x1="65612" y1="8000" x2="65555" y2="8622"/>
                        <a14:foregroundMark x1="69994" y1="8444" x2="68959" y2="15733"/>
                        <a14:foregroundMark x1="74194" y1="8000" x2="73889" y2="13778"/>
                        <a14:foregroundMark x1="77845" y1="7822" x2="77176" y2="13156"/>
                        <a14:foregroundMark x1="81741" y1="8267" x2="80463" y2="13689"/>
                        <a14:foregroundMark x1="85879" y1="8089" x2="84358" y2="14667"/>
                        <a14:foregroundMark x1="89349" y1="8978" x2="89227" y2="13956"/>
                        <a14:foregroundMark x1="93548" y1="8000" x2="92027" y2="12978"/>
                        <a14:foregroundMark x1="97383" y1="8089" x2="96774" y2="14933"/>
                        <a14:foregroundMark x1="1278" y1="10578" x2="5417" y2="10933"/>
                        <a14:foregroundMark x1="8399" y1="11200" x2="12295" y2="11733"/>
                        <a14:foregroundMark x1="16312" y1="10756" x2="20329" y2="11200"/>
                        <a14:foregroundMark x1="25320" y1="11200" x2="26111" y2="11733"/>
                        <a14:foregroundMark x1="32197" y1="10578" x2="34449" y2="10933"/>
                        <a14:foregroundMark x1="48509" y1="11733" x2="49909" y2="12000"/>
                        <a14:foregroundMark x1="39988" y1="10933" x2="41266" y2="11200"/>
                        <a14:foregroundMark x1="63603" y1="10933" x2="65429" y2="11911"/>
                        <a14:foregroundMark x1="56360" y1="10578" x2="57517" y2="10933"/>
                        <a14:foregroundMark x1="79854" y1="10578" x2="81558" y2="11022"/>
                        <a14:foregroundMark x1="90201" y1="10756" x2="93366" y2="11556"/>
                        <a14:foregroundMark x1="87766" y1="10578" x2="88558" y2="10933"/>
                        <a14:foregroundMark x1="71516" y1="10933" x2="72855" y2="11200"/>
                        <a14:backgroundMark x1="3469" y1="7644" x2="5478" y2="8089"/>
                        <a14:backgroundMark x1="9373" y1="8000" x2="9373" y2="8000"/>
                        <a14:backgroundMark x1="13755" y1="8000" x2="13755" y2="8000"/>
                        <a14:backgroundMark x1="13390" y1="7644" x2="13512" y2="9244"/>
                        <a14:backgroundMark x1="17651" y1="8089" x2="17651" y2="8089"/>
                        <a14:backgroundMark x1="17651" y1="8089" x2="17529" y2="9067"/>
                        <a14:backgroundMark x1="22215" y1="8089" x2="21302" y2="8089"/>
                        <a14:backgroundMark x1="25015" y1="8000" x2="25441" y2="9244"/>
                        <a14:backgroundMark x1="29641" y1="7822" x2="29458" y2="9067"/>
                        <a14:backgroundMark x1="33354" y1="8444" x2="33354" y2="8106"/>
                        <a14:backgroundMark x1="37127" y1="8000" x2="37005" y2="8978"/>
                        <a14:backgroundMark x1="41266" y1="8444" x2="41266" y2="8444"/>
                        <a14:backgroundMark x1="41266" y1="8444" x2="41144" y2="7822"/>
                        <a14:backgroundMark x1="45040" y1="8089" x2="44918" y2="7022"/>
                        <a14:backgroundMark x1="48813" y1="8978" x2="49361" y2="5511"/>
                        <a14:backgroundMark x1="44370" y1="8444" x2="44370" y2="5244"/>
                        <a14:backgroundMark x1="44796" y1="9244" x2="44553" y2="9067"/>
                        <a14:backgroundMark x1="52465" y1="8978" x2="53378" y2="6311"/>
                        <a14:backgroundMark x1="56847" y1="8622" x2="56299" y2="5333"/>
                        <a14:backgroundMark x1="60743" y1="8444" x2="61169" y2="4889"/>
                        <a14:backgroundMark x1="60073" y1="8622" x2="60073" y2="5244"/>
                        <a14:backgroundMark x1="64942" y1="8622" x2="64942" y2="8622"/>
                        <a14:backgroundMark x1="64394" y1="8978" x2="63603" y2="5867"/>
                        <a14:backgroundMark x1="68533" y1="9244" x2="68046" y2="6044"/>
                        <a14:backgroundMark x1="72307" y1="9244" x2="72307" y2="7467"/>
                        <a14:backgroundMark x1="75959" y1="9778" x2="75959" y2="7467"/>
                        <a14:backgroundMark x1="79976" y1="9067" x2="79854" y2="6667"/>
                        <a14:backgroundMark x1="83445" y1="9067" x2="83749" y2="6311"/>
                        <a14:backgroundMark x1="88010" y1="8978" x2="87888" y2="6311"/>
                        <a14:backgroundMark x1="91114" y1="9067" x2="91783" y2="7467"/>
                        <a14:backgroundMark x1="95679" y1="9067" x2="96896" y2="6489"/>
                        <a14:backgroundMark x1="99452" y1="8444" x2="99330" y2="5511"/>
                        <a14:backgroundMark x1="2252" y1="8444" x2="7182" y2="8000"/>
                        <a14:backgroundMark x1="7182" y1="8000" x2="7182" y2="8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440" y="-485985"/>
            <a:ext cx="11961340" cy="7829970"/>
          </a:xfrm>
          <a:prstGeom prst="rect">
            <a:avLst/>
          </a:prstGeom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9B1FFD8-8A5C-D69B-F334-30594D8FBA3B}"/>
              </a:ext>
            </a:extLst>
          </p:cNvPr>
          <p:cNvSpPr/>
          <p:nvPr/>
        </p:nvSpPr>
        <p:spPr>
          <a:xfrm>
            <a:off x="1455501" y="1349160"/>
            <a:ext cx="8961723" cy="21218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двузначные числа в которых одинаковое число десятков и единиц.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9290A5E-AE78-2709-5170-1021327F5C71}"/>
              </a:ext>
            </a:extLst>
          </p:cNvPr>
          <p:cNvSpPr/>
          <p:nvPr/>
        </p:nvSpPr>
        <p:spPr>
          <a:xfrm>
            <a:off x="1435059" y="1330731"/>
            <a:ext cx="8961722" cy="21218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сумму чисел</a:t>
            </a:r>
          </a:p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54 и 8.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51311E77-F3F7-91C5-FD69-586311CE6D4E}"/>
              </a:ext>
            </a:extLst>
          </p:cNvPr>
          <p:cNvSpPr/>
          <p:nvPr/>
        </p:nvSpPr>
        <p:spPr>
          <a:xfrm>
            <a:off x="1435059" y="1290401"/>
            <a:ext cx="8982163" cy="21521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сколько 27 больше, чем 9?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B2E5575-B779-78BB-C751-A304570CD08C}"/>
              </a:ext>
            </a:extLst>
          </p:cNvPr>
          <p:cNvSpPr/>
          <p:nvPr/>
        </p:nvSpPr>
        <p:spPr>
          <a:xfrm>
            <a:off x="1435059" y="1305093"/>
            <a:ext cx="8992384" cy="216797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Увеличьте 67 на 5.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EB840D7-DF0C-8C8A-9AB9-B03CB038481B}"/>
              </a:ext>
            </a:extLst>
          </p:cNvPr>
          <p:cNvSpPr/>
          <p:nvPr/>
        </p:nvSpPr>
        <p:spPr>
          <a:xfrm>
            <a:off x="1435062" y="1305363"/>
            <a:ext cx="8961719" cy="214221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значение разности чисел 80 и 11.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77961230-FBA4-637D-0BCF-17BB856EF5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11" b="99695" l="10000" r="90000">
                        <a14:foregroundMark x1="34133" y1="9466" x2="54533" y2="2901"/>
                        <a14:foregroundMark x1="54533" y1="2901" x2="63333" y2="7939"/>
                        <a14:foregroundMark x1="63333" y1="7939" x2="65467" y2="10687"/>
                        <a14:foregroundMark x1="60533" y1="3206" x2="55867" y2="763"/>
                        <a14:foregroundMark x1="43200" y1="72672" x2="58267" y2="90534"/>
                        <a14:foregroundMark x1="58267" y1="90534" x2="58267" y2="90687"/>
                        <a14:foregroundMark x1="36400" y1="94809" x2="57600" y2="87481"/>
                        <a14:foregroundMark x1="63600" y1="92061" x2="64800" y2="94504"/>
                        <a14:foregroundMark x1="49333" y1="97863" x2="45067" y2="97863"/>
                        <a14:foregroundMark x1="48533" y1="97863" x2="47467" y2="99695"/>
                        <a14:foregroundMark x1="54267" y1="74962" x2="43600" y2="84580"/>
                        <a14:foregroundMark x1="49600" y1="75420" x2="53333" y2="72519"/>
                        <a14:foregroundMark x1="43200" y1="67939" x2="43200" y2="67939"/>
                        <a14:foregroundMark x1="40667" y1="86260" x2="32667" y2="974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7293">
            <a:off x="9388418" y="4173400"/>
            <a:ext cx="2887755" cy="2521973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44BED700-9427-823B-BD95-F9175943F88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056" b="97778" l="56328" r="80313">
                        <a14:foregroundMark x1="69297" y1="3194" x2="70625" y2="12778"/>
                        <a14:foregroundMark x1="70625" y1="12778" x2="70859" y2="13333"/>
                        <a14:foregroundMark x1="71094" y1="69861" x2="70469" y2="90139"/>
                        <a14:foregroundMark x1="72656" y1="68611" x2="72656" y2="70833"/>
                        <a14:foregroundMark x1="67500" y1="69583" x2="67500" y2="69583"/>
                        <a14:foregroundMark x1="68125" y1="74722" x2="72031" y2="88611"/>
                        <a14:foregroundMark x1="71172" y1="75278" x2="73203" y2="84028"/>
                        <a14:foregroundMark x1="66641" y1="79583" x2="68125" y2="74306"/>
                        <a14:foregroundMark x1="70469" y1="89167" x2="71328" y2="97778"/>
                        <a14:foregroundMark x1="71328" y1="97778" x2="71328" y2="97500"/>
                        <a14:foregroundMark x1="78203" y1="90000" x2="79766" y2="94583"/>
                        <a14:foregroundMark x1="72656" y1="88611" x2="68672" y2="95694"/>
                        <a14:foregroundMark x1="70391" y1="91389" x2="71172" y2="89722"/>
                        <a14:foregroundMark x1="57109" y1="56667" x2="58203" y2="64167"/>
                        <a14:foregroundMark x1="58203" y1="63333" x2="59141" y2="69028"/>
                        <a14:foregroundMark x1="56797" y1="64167" x2="56328" y2="65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571" r="16639"/>
          <a:stretch/>
        </p:blipFill>
        <p:spPr>
          <a:xfrm rot="20894859">
            <a:off x="105332" y="3555366"/>
            <a:ext cx="1540112" cy="2908063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37FFAFB4-1DEC-B9F9-8CF4-D01BB4FC41AB}"/>
              </a:ext>
            </a:extLst>
          </p:cNvPr>
          <p:cNvSpPr/>
          <p:nvPr/>
        </p:nvSpPr>
        <p:spPr>
          <a:xfrm>
            <a:off x="1435060" y="1277565"/>
            <a:ext cx="8961720" cy="219893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Уменьшите 33 на 8.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D2FB5464-5206-931A-B678-11E578EC5DC0}"/>
              </a:ext>
            </a:extLst>
          </p:cNvPr>
          <p:cNvSpPr/>
          <p:nvPr/>
        </p:nvSpPr>
        <p:spPr>
          <a:xfrm>
            <a:off x="1424838" y="1280889"/>
            <a:ext cx="8982165" cy="21626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Уменьшаемое 41, </a:t>
            </a:r>
          </a:p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вычитаемое 20.</a:t>
            </a:r>
          </a:p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значение разности.</a:t>
            </a:r>
          </a:p>
        </p:txBody>
      </p:sp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186B0DC0-770F-27BB-E2F2-CA78AD2ABE1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278" b="96528" l="20000" r="56328">
                        <a14:foregroundMark x1="32188" y1="8056" x2="43281" y2="5278"/>
                        <a14:foregroundMark x1="43281" y1="5278" x2="45781" y2="7361"/>
                        <a14:foregroundMark x1="56484" y1="82778" x2="51016" y2="84722"/>
                        <a14:foregroundMark x1="51328" y1="77083" x2="52422" y2="83333"/>
                        <a14:foregroundMark x1="40625" y1="92500" x2="38047" y2="96528"/>
                        <a14:foregroundMark x1="34766" y1="79722" x2="42734" y2="74861"/>
                        <a14:foregroundMark x1="35781" y1="75833" x2="41719" y2="84028"/>
                        <a14:foregroundMark x1="40000" y1="69028" x2="40000" y2="69028"/>
                        <a14:foregroundMark x1="34766" y1="70417" x2="34766" y2="70417"/>
                        <a14:foregroundMark x1="22188" y1="81111" x2="24063" y2="83333"/>
                        <a14:foregroundMark x1="23125" y1="82917" x2="20000" y2="82917"/>
                        <a14:foregroundMark x1="21484" y1="84444" x2="25625" y2="83333"/>
                        <a14:foregroundMark x1="24922" y1="75556" x2="24297" y2="81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33" t="839" r="41634" b="-839"/>
          <a:stretch/>
        </p:blipFill>
        <p:spPr>
          <a:xfrm>
            <a:off x="10125983" y="542513"/>
            <a:ext cx="1855797" cy="2556443"/>
          </a:xfrm>
          <a:prstGeom prst="rect">
            <a:avLst/>
          </a:prstGeom>
        </p:spPr>
      </p:pic>
      <p:sp>
        <p:nvSpPr>
          <p:cNvPr id="49" name="Прямоугольник: скругленные углы 48">
            <a:extLst>
              <a:ext uri="{FF2B5EF4-FFF2-40B4-BE49-F238E27FC236}">
                <a16:creationId xmlns:a16="http://schemas.microsoft.com/office/drawing/2014/main" id="{6A621565-0926-0C5B-AB77-2AC4BF8CE189}"/>
              </a:ext>
            </a:extLst>
          </p:cNvPr>
          <p:cNvSpPr/>
          <p:nvPr/>
        </p:nvSpPr>
        <p:spPr>
          <a:xfrm>
            <a:off x="1445278" y="1276867"/>
            <a:ext cx="8982165" cy="21626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какого числа вычли 8 и получили 18?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493392B-DA28-0D67-93E5-087331EEB196}"/>
              </a:ext>
            </a:extLst>
          </p:cNvPr>
          <p:cNvSpPr/>
          <p:nvPr/>
        </p:nvSpPr>
        <p:spPr>
          <a:xfrm>
            <a:off x="4714242" y="4149289"/>
            <a:ext cx="1985962" cy="1343025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62</a:t>
            </a:r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id="{E94C1AFF-4DA8-8521-0D68-B1257D692756}"/>
              </a:ext>
            </a:extLst>
          </p:cNvPr>
          <p:cNvSpPr/>
          <p:nvPr/>
        </p:nvSpPr>
        <p:spPr>
          <a:xfrm>
            <a:off x="4680904" y="4135119"/>
            <a:ext cx="1985962" cy="1343025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E6B920C3-55A8-3AD5-80AA-50A7C6C71217}"/>
              </a:ext>
            </a:extLst>
          </p:cNvPr>
          <p:cNvSpPr/>
          <p:nvPr/>
        </p:nvSpPr>
        <p:spPr>
          <a:xfrm>
            <a:off x="4687415" y="4142204"/>
            <a:ext cx="1985962" cy="1343025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8DA8B04C-6617-49BA-2B19-C9B7E9979D16}"/>
              </a:ext>
            </a:extLst>
          </p:cNvPr>
          <p:cNvSpPr/>
          <p:nvPr/>
        </p:nvSpPr>
        <p:spPr>
          <a:xfrm>
            <a:off x="4687415" y="4148235"/>
            <a:ext cx="1985962" cy="1343025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812F4122-A180-9316-8C37-D6EF472201A1}"/>
              </a:ext>
            </a:extLst>
          </p:cNvPr>
          <p:cNvSpPr/>
          <p:nvPr/>
        </p:nvSpPr>
        <p:spPr>
          <a:xfrm>
            <a:off x="4707731" y="4106930"/>
            <a:ext cx="1985962" cy="1343025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72</a:t>
            </a:r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D9D0BAE6-2E26-3B6B-4A7A-9AB57C341C90}"/>
              </a:ext>
            </a:extLst>
          </p:cNvPr>
          <p:cNvSpPr/>
          <p:nvPr/>
        </p:nvSpPr>
        <p:spPr>
          <a:xfrm>
            <a:off x="4667099" y="4142204"/>
            <a:ext cx="1985962" cy="1343025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0DB4EF70-2FF7-513F-FCA5-A971FE95ABA0}"/>
              </a:ext>
            </a:extLst>
          </p:cNvPr>
          <p:cNvSpPr/>
          <p:nvPr/>
        </p:nvSpPr>
        <p:spPr>
          <a:xfrm>
            <a:off x="4660588" y="4114015"/>
            <a:ext cx="1985962" cy="1343025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69</a:t>
            </a:r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87A0FEDD-43F3-8545-F0BC-D6C06280BF43}"/>
              </a:ext>
            </a:extLst>
          </p:cNvPr>
          <p:cNvSpPr/>
          <p:nvPr/>
        </p:nvSpPr>
        <p:spPr>
          <a:xfrm>
            <a:off x="4667099" y="4128034"/>
            <a:ext cx="1985962" cy="1343025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72B5E563-CDEB-62CD-EDDA-8A8A6D6761A8}"/>
              </a:ext>
            </a:extLst>
          </p:cNvPr>
          <p:cNvSpPr/>
          <p:nvPr/>
        </p:nvSpPr>
        <p:spPr>
          <a:xfrm>
            <a:off x="4687415" y="4107927"/>
            <a:ext cx="1985962" cy="1343025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3F0E6F43-05A4-8169-A186-33F4D6E30803}"/>
              </a:ext>
            </a:extLst>
          </p:cNvPr>
          <p:cNvSpPr/>
          <p:nvPr/>
        </p:nvSpPr>
        <p:spPr>
          <a:xfrm>
            <a:off x="4668365" y="4128034"/>
            <a:ext cx="1985962" cy="1343025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E7A3969D-DE84-8285-8D68-B8FF224D16AD}"/>
              </a:ext>
            </a:extLst>
          </p:cNvPr>
          <p:cNvSpPr/>
          <p:nvPr/>
        </p:nvSpPr>
        <p:spPr>
          <a:xfrm>
            <a:off x="4680904" y="4128034"/>
            <a:ext cx="1985962" cy="1343025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D5CA316D-40DD-E4F2-761C-3DBF30BD646E}"/>
              </a:ext>
            </a:extLst>
          </p:cNvPr>
          <p:cNvSpPr/>
          <p:nvPr/>
        </p:nvSpPr>
        <p:spPr>
          <a:xfrm>
            <a:off x="4680904" y="4158083"/>
            <a:ext cx="1985962" cy="1343025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44CBB13D-13F4-D7CC-B5B9-ADF652204DF0}"/>
              </a:ext>
            </a:extLst>
          </p:cNvPr>
          <p:cNvSpPr/>
          <p:nvPr/>
        </p:nvSpPr>
        <p:spPr>
          <a:xfrm>
            <a:off x="4667099" y="4111080"/>
            <a:ext cx="1985962" cy="1343025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296214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6" grpId="0" animBg="1"/>
      <p:bldP spid="7" grpId="0" animBg="1"/>
      <p:bldP spid="49" grpId="0" animBg="1"/>
      <p:bldP spid="10" grpId="0" animBg="1"/>
      <p:bldP spid="59" grpId="0" animBg="1"/>
      <p:bldP spid="51" grpId="0" animBg="1"/>
      <p:bldP spid="60" grpId="0" animBg="1"/>
      <p:bldP spid="54" grpId="0" animBg="1"/>
      <p:bldP spid="61" grpId="0" animBg="1"/>
      <p:bldP spid="55" grpId="0" animBg="1"/>
      <p:bldP spid="62" grpId="0" animBg="1"/>
      <p:bldP spid="56" grpId="0" animBg="1"/>
      <p:bldP spid="63" grpId="0" animBg="1"/>
      <p:bldP spid="57" grpId="0" animBg="1"/>
      <p:bldP spid="64" grpId="0" animBg="1"/>
      <p:bldP spid="5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292B6FD-E2D5-6B0D-A19A-A7CBC8EB5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467" b="89956" l="1278" r="99817">
                        <a14:foregroundMark x1="1522" y1="20978" x2="96592" y2="49956"/>
                        <a14:foregroundMark x1="96592" y1="49956" x2="96592" y2="49956"/>
                        <a14:foregroundMark x1="96226" y1="37422" x2="14790" y2="66489"/>
                        <a14:foregroundMark x1="14790" y1="66489" x2="12599" y2="66222"/>
                        <a14:foregroundMark x1="2861" y1="71556" x2="14121" y2="61067"/>
                        <a14:foregroundMark x1="14121" y1="61067" x2="74620" y2="36622"/>
                        <a14:foregroundMark x1="95374" y1="73778" x2="99939" y2="77600"/>
                        <a14:foregroundMark x1="7627" y1="8000" x2="6817" y2="12178"/>
                        <a14:foregroundMark x1="8008" y1="6031" x2="7627" y2="8000"/>
                        <a14:foregroundMark x1="11503" y1="8089" x2="10408" y2="12178"/>
                        <a14:foregroundMark x1="15277" y1="8000" x2="14607" y2="12711"/>
                        <a14:foregroundMark x1="19416" y1="8267" x2="17833" y2="14311"/>
                        <a14:foregroundMark x1="23311" y1="8444" x2="21729" y2="14489"/>
                        <a14:foregroundMark x1="27206" y1="8622" x2="25320" y2="15911"/>
                        <a14:foregroundMark x1="30676" y1="8267" x2="29763" y2="14311"/>
                        <a14:foregroundMark x1="34997" y1="7644" x2="33536" y2="14311"/>
                        <a14:foregroundMark x1="33536" y1="14311" x2="33536" y2="14489"/>
                        <a14:foregroundMark x1="38771" y1="7644" x2="37918" y2="14489"/>
                        <a14:foregroundMark x1="42909" y1="7644" x2="41327" y2="17600"/>
                        <a14:foregroundMark x1="46561" y1="7644" x2="45344" y2="13956"/>
                        <a14:foregroundMark x1="50152" y1="8444" x2="49483" y2="14133"/>
                        <a14:foregroundMark x1="54291" y1="8267" x2="53378" y2="15111"/>
                        <a14:foregroundMark x1="58247" y1="8267" x2="57273" y2="14667"/>
                        <a14:foregroundMark x1="62264" y1="7467" x2="61412" y2="15467"/>
                        <a14:foregroundMark x1="65555" y1="8622" x2="65064" y2="13956"/>
                        <a14:foregroundMark x1="65612" y1="8000" x2="65555" y2="8622"/>
                        <a14:foregroundMark x1="69994" y1="8444" x2="68959" y2="15733"/>
                        <a14:foregroundMark x1="74194" y1="8000" x2="73889" y2="13778"/>
                        <a14:foregroundMark x1="77845" y1="7822" x2="77176" y2="13156"/>
                        <a14:foregroundMark x1="81741" y1="8267" x2="80463" y2="13689"/>
                        <a14:foregroundMark x1="85879" y1="8089" x2="84358" y2="14667"/>
                        <a14:foregroundMark x1="89349" y1="8978" x2="89227" y2="13956"/>
                        <a14:foregroundMark x1="93548" y1="8000" x2="92027" y2="12978"/>
                        <a14:foregroundMark x1="97383" y1="8089" x2="96774" y2="14933"/>
                        <a14:foregroundMark x1="1278" y1="10578" x2="5417" y2="10933"/>
                        <a14:foregroundMark x1="8399" y1="11200" x2="12295" y2="11733"/>
                        <a14:foregroundMark x1="16312" y1="10756" x2="20329" y2="11200"/>
                        <a14:foregroundMark x1="25320" y1="11200" x2="26111" y2="11733"/>
                        <a14:foregroundMark x1="32197" y1="10578" x2="34449" y2="10933"/>
                        <a14:foregroundMark x1="48509" y1="11733" x2="49909" y2="12000"/>
                        <a14:foregroundMark x1="39988" y1="10933" x2="41266" y2="11200"/>
                        <a14:foregroundMark x1="63603" y1="10933" x2="65429" y2="11911"/>
                        <a14:foregroundMark x1="56360" y1="10578" x2="57517" y2="10933"/>
                        <a14:foregroundMark x1="79854" y1="10578" x2="81558" y2="11022"/>
                        <a14:foregroundMark x1="90201" y1="10756" x2="93366" y2="11556"/>
                        <a14:foregroundMark x1="87766" y1="10578" x2="88558" y2="10933"/>
                        <a14:foregroundMark x1="71516" y1="10933" x2="72855" y2="11200"/>
                        <a14:backgroundMark x1="3469" y1="7644" x2="5478" y2="8089"/>
                        <a14:backgroundMark x1="9373" y1="8000" x2="9373" y2="8000"/>
                        <a14:backgroundMark x1="13755" y1="8000" x2="13755" y2="8000"/>
                        <a14:backgroundMark x1="13390" y1="7644" x2="13512" y2="9244"/>
                        <a14:backgroundMark x1="17651" y1="8089" x2="17651" y2="8089"/>
                        <a14:backgroundMark x1="17651" y1="8089" x2="17529" y2="9067"/>
                        <a14:backgroundMark x1="22215" y1="8089" x2="21302" y2="8089"/>
                        <a14:backgroundMark x1="25015" y1="8000" x2="25441" y2="9244"/>
                        <a14:backgroundMark x1="29641" y1="7822" x2="29458" y2="9067"/>
                        <a14:backgroundMark x1="33354" y1="8444" x2="33354" y2="8106"/>
                        <a14:backgroundMark x1="37127" y1="8000" x2="37005" y2="8978"/>
                        <a14:backgroundMark x1="41266" y1="8444" x2="41266" y2="8444"/>
                        <a14:backgroundMark x1="41266" y1="8444" x2="41144" y2="7822"/>
                        <a14:backgroundMark x1="45040" y1="8089" x2="44918" y2="7022"/>
                        <a14:backgroundMark x1="48813" y1="8978" x2="49361" y2="5511"/>
                        <a14:backgroundMark x1="44370" y1="8444" x2="44370" y2="5244"/>
                        <a14:backgroundMark x1="44796" y1="9244" x2="44553" y2="9067"/>
                        <a14:backgroundMark x1="52465" y1="8978" x2="53378" y2="6311"/>
                        <a14:backgroundMark x1="56847" y1="8622" x2="56299" y2="5333"/>
                        <a14:backgroundMark x1="60743" y1="8444" x2="61169" y2="4889"/>
                        <a14:backgroundMark x1="60073" y1="8622" x2="60073" y2="5244"/>
                        <a14:backgroundMark x1="64942" y1="8622" x2="64942" y2="8622"/>
                        <a14:backgroundMark x1="64394" y1="8978" x2="63603" y2="5867"/>
                        <a14:backgroundMark x1="68533" y1="9244" x2="68046" y2="6044"/>
                        <a14:backgroundMark x1="72307" y1="9244" x2="72307" y2="7467"/>
                        <a14:backgroundMark x1="75959" y1="9778" x2="75959" y2="7467"/>
                        <a14:backgroundMark x1="79976" y1="9067" x2="79854" y2="6667"/>
                        <a14:backgroundMark x1="83445" y1="9067" x2="83749" y2="6311"/>
                        <a14:backgroundMark x1="88010" y1="8978" x2="87888" y2="6311"/>
                        <a14:backgroundMark x1="91114" y1="9067" x2="91783" y2="7467"/>
                        <a14:backgroundMark x1="95679" y1="9067" x2="96896" y2="6489"/>
                        <a14:backgroundMark x1="99452" y1="8444" x2="99330" y2="5511"/>
                        <a14:backgroundMark x1="2252" y1="8444" x2="7182" y2="8000"/>
                        <a14:backgroundMark x1="7182" y1="8000" x2="7182" y2="8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494498"/>
            <a:ext cx="11961340" cy="7829970"/>
          </a:xfrm>
          <a:prstGeom prst="rect">
            <a:avLst/>
          </a:prstGeom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FEAE6933-259B-576F-9BFB-A9D21A71C363}"/>
              </a:ext>
            </a:extLst>
          </p:cNvPr>
          <p:cNvSpPr/>
          <p:nvPr/>
        </p:nvSpPr>
        <p:spPr>
          <a:xfrm>
            <a:off x="2597944" y="621935"/>
            <a:ext cx="7300912" cy="132109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35+9+5+11</a:t>
            </a:r>
          </a:p>
        </p:txBody>
      </p:sp>
      <p:sp>
        <p:nvSpPr>
          <p:cNvPr id="16" name="AutoShape 2">
            <a:extLst>
              <a:ext uri="{FF2B5EF4-FFF2-40B4-BE49-F238E27FC236}">
                <a16:creationId xmlns:a16="http://schemas.microsoft.com/office/drawing/2014/main" id="{C6284FD2-0C9F-EA80-C689-5C37F5DD816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4">
            <a:extLst>
              <a:ext uri="{FF2B5EF4-FFF2-40B4-BE49-F238E27FC236}">
                <a16:creationId xmlns:a16="http://schemas.microsoft.com/office/drawing/2014/main" id="{BEF7A1E1-CDF5-193C-63A7-D699DE0501C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B354967-9505-6D8D-EB6A-ABEFC052DE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11" b="99695" l="10000" r="90000">
                        <a14:foregroundMark x1="34133" y1="9466" x2="54533" y2="2901"/>
                        <a14:foregroundMark x1="54533" y1="2901" x2="63333" y2="7939"/>
                        <a14:foregroundMark x1="63333" y1="7939" x2="65467" y2="10687"/>
                        <a14:foregroundMark x1="60533" y1="3206" x2="55867" y2="763"/>
                        <a14:foregroundMark x1="43200" y1="72672" x2="58267" y2="90534"/>
                        <a14:foregroundMark x1="58267" y1="90534" x2="58267" y2="90687"/>
                        <a14:foregroundMark x1="36400" y1="94809" x2="57600" y2="87481"/>
                        <a14:foregroundMark x1="63600" y1="92061" x2="64800" y2="94504"/>
                        <a14:foregroundMark x1="49333" y1="97863" x2="45067" y2="97863"/>
                        <a14:foregroundMark x1="48533" y1="97863" x2="47467" y2="99695"/>
                        <a14:foregroundMark x1="54267" y1="74962" x2="43600" y2="84580"/>
                        <a14:foregroundMark x1="49600" y1="75420" x2="53333" y2="72519"/>
                        <a14:foregroundMark x1="43200" y1="67939" x2="43200" y2="67939"/>
                        <a14:foregroundMark x1="40667" y1="86260" x2="32667" y2="974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2426">
            <a:off x="9656435" y="3329850"/>
            <a:ext cx="2179015" cy="1903007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DD28061-B7C1-58C6-087E-6216810AFF4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056" b="97778" l="56328" r="80313">
                        <a14:foregroundMark x1="69297" y1="3194" x2="70625" y2="12778"/>
                        <a14:foregroundMark x1="70625" y1="12778" x2="70859" y2="13333"/>
                        <a14:foregroundMark x1="71094" y1="69861" x2="70469" y2="90139"/>
                        <a14:foregroundMark x1="72656" y1="68611" x2="72656" y2="70833"/>
                        <a14:foregroundMark x1="67500" y1="69583" x2="67500" y2="69583"/>
                        <a14:foregroundMark x1="68125" y1="74722" x2="72031" y2="88611"/>
                        <a14:foregroundMark x1="71172" y1="75278" x2="73203" y2="84028"/>
                        <a14:foregroundMark x1="66641" y1="79583" x2="68125" y2="74306"/>
                        <a14:foregroundMark x1="70469" y1="89167" x2="71328" y2="97778"/>
                        <a14:foregroundMark x1="71328" y1="97778" x2="71328" y2="97500"/>
                        <a14:foregroundMark x1="78203" y1="90000" x2="79766" y2="94583"/>
                        <a14:foregroundMark x1="72656" y1="88611" x2="68672" y2="95694"/>
                        <a14:foregroundMark x1="70391" y1="91389" x2="71172" y2="89722"/>
                        <a14:foregroundMark x1="57109" y1="56667" x2="58203" y2="64167"/>
                        <a14:foregroundMark x1="58203" y1="63333" x2="59141" y2="69028"/>
                        <a14:foregroundMark x1="56797" y1="64167" x2="56328" y2="65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571" r="16639"/>
          <a:stretch/>
        </p:blipFill>
        <p:spPr>
          <a:xfrm rot="20894859">
            <a:off x="116982" y="1515716"/>
            <a:ext cx="1000148" cy="188849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BABD655-AF02-E730-71CE-079BC9B8A40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278" b="96528" l="20000" r="56328">
                        <a14:foregroundMark x1="32188" y1="8056" x2="43281" y2="5278"/>
                        <a14:foregroundMark x1="43281" y1="5278" x2="45781" y2="7361"/>
                        <a14:foregroundMark x1="56484" y1="82778" x2="51016" y2="84722"/>
                        <a14:foregroundMark x1="51328" y1="77083" x2="52422" y2="83333"/>
                        <a14:foregroundMark x1="40625" y1="92500" x2="38047" y2="96528"/>
                        <a14:foregroundMark x1="34766" y1="79722" x2="42734" y2="74861"/>
                        <a14:foregroundMark x1="35781" y1="75833" x2="41719" y2="84028"/>
                        <a14:foregroundMark x1="40000" y1="69028" x2="40000" y2="69028"/>
                        <a14:foregroundMark x1="34766" y1="70417" x2="34766" y2="70417"/>
                        <a14:foregroundMark x1="22188" y1="81111" x2="24063" y2="83333"/>
                        <a14:foregroundMark x1="23125" y1="82917" x2="20000" y2="82917"/>
                        <a14:foregroundMark x1="21484" y1="84444" x2="25625" y2="83333"/>
                        <a14:foregroundMark x1="24922" y1="75556" x2="24297" y2="81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33" t="839" r="41634" b="-839"/>
          <a:stretch/>
        </p:blipFill>
        <p:spPr>
          <a:xfrm>
            <a:off x="9898856" y="410944"/>
            <a:ext cx="1361164" cy="1875064"/>
          </a:xfrm>
          <a:prstGeom prst="rect">
            <a:avLst/>
          </a:prstGeom>
        </p:spPr>
      </p:pic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12B9E59C-6995-5D62-6942-291A23B74DAE}"/>
              </a:ext>
            </a:extLst>
          </p:cNvPr>
          <p:cNvSpPr/>
          <p:nvPr/>
        </p:nvSpPr>
        <p:spPr>
          <a:xfrm>
            <a:off x="2597944" y="3744756"/>
            <a:ext cx="7300912" cy="132109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27+16+4+23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74F2F5C-D900-1A45-4CDB-81A2BC7C6013}"/>
              </a:ext>
            </a:extLst>
          </p:cNvPr>
          <p:cNvSpPr/>
          <p:nvPr/>
        </p:nvSpPr>
        <p:spPr>
          <a:xfrm>
            <a:off x="1200150" y="2286008"/>
            <a:ext cx="8925835" cy="1142992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35+9+5+11=(35+5)+ (9+11)=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8B42DA35-7BE2-7FB6-7097-40EE627A0416}"/>
              </a:ext>
            </a:extLst>
          </p:cNvPr>
          <p:cNvSpPr/>
          <p:nvPr/>
        </p:nvSpPr>
        <p:spPr>
          <a:xfrm>
            <a:off x="1480681" y="5381610"/>
            <a:ext cx="9149219" cy="1142992"/>
          </a:xfrm>
          <a:prstGeom prst="rect">
            <a:avLst/>
          </a:prstGeom>
          <a:solidFill>
            <a:schemeClr val="bg1"/>
          </a:solidFill>
          <a:ln w="762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27+16+4+23=(27+23)+ (16+4)=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024E084B-89EC-AA9F-FBEE-5F2DA503491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056" b="97778" l="56328" r="80313">
                        <a14:foregroundMark x1="69297" y1="3194" x2="70625" y2="12778"/>
                        <a14:foregroundMark x1="70625" y1="12778" x2="70859" y2="13333"/>
                        <a14:foregroundMark x1="71094" y1="69861" x2="70469" y2="90139"/>
                        <a14:foregroundMark x1="72656" y1="68611" x2="72656" y2="70833"/>
                        <a14:foregroundMark x1="67500" y1="69583" x2="67500" y2="69583"/>
                        <a14:foregroundMark x1="68125" y1="74722" x2="72031" y2="88611"/>
                        <a14:foregroundMark x1="71172" y1="75278" x2="73203" y2="84028"/>
                        <a14:foregroundMark x1="66641" y1="79583" x2="68125" y2="74306"/>
                        <a14:foregroundMark x1="70469" y1="89167" x2="71328" y2="97778"/>
                        <a14:foregroundMark x1="71328" y1="97778" x2="71328" y2="97500"/>
                        <a14:foregroundMark x1="78203" y1="90000" x2="79766" y2="94583"/>
                        <a14:foregroundMark x1="72656" y1="88611" x2="68672" y2="95694"/>
                        <a14:foregroundMark x1="70391" y1="91389" x2="71172" y2="89722"/>
                        <a14:foregroundMark x1="57109" y1="56667" x2="58203" y2="64167"/>
                        <a14:foregroundMark x1="58203" y1="63333" x2="59141" y2="69028"/>
                        <a14:foregroundMark x1="56797" y1="64167" x2="56328" y2="65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571" r="16639"/>
          <a:stretch/>
        </p:blipFill>
        <p:spPr>
          <a:xfrm rot="20894859">
            <a:off x="369094" y="4654971"/>
            <a:ext cx="943746" cy="1781995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32D962F-1018-35BF-D6FD-923C5555458B}"/>
              </a:ext>
            </a:extLst>
          </p:cNvPr>
          <p:cNvSpPr txBox="1"/>
          <p:nvPr/>
        </p:nvSpPr>
        <p:spPr>
          <a:xfrm>
            <a:off x="5541169" y="2154024"/>
            <a:ext cx="8048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DB434F4-083A-3823-9EA3-D24656E44518}"/>
              </a:ext>
            </a:extLst>
          </p:cNvPr>
          <p:cNvSpPr txBox="1"/>
          <p:nvPr/>
        </p:nvSpPr>
        <p:spPr>
          <a:xfrm>
            <a:off x="7317581" y="2121833"/>
            <a:ext cx="8048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F595809-AF9C-F39F-5D71-E38B09E4D665}"/>
              </a:ext>
            </a:extLst>
          </p:cNvPr>
          <p:cNvSpPr txBox="1"/>
          <p:nvPr/>
        </p:nvSpPr>
        <p:spPr>
          <a:xfrm>
            <a:off x="5980670" y="5232611"/>
            <a:ext cx="8048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2C41293-5865-AFFB-AA11-42DD550C808D}"/>
              </a:ext>
            </a:extLst>
          </p:cNvPr>
          <p:cNvSpPr txBox="1"/>
          <p:nvPr/>
        </p:nvSpPr>
        <p:spPr>
          <a:xfrm>
            <a:off x="8354610" y="5248468"/>
            <a:ext cx="8048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E4AB850-2CFF-DF4F-F575-94C12696D5C2}"/>
              </a:ext>
            </a:extLst>
          </p:cNvPr>
          <p:cNvSpPr txBox="1"/>
          <p:nvPr/>
        </p:nvSpPr>
        <p:spPr>
          <a:xfrm>
            <a:off x="8945685" y="2412798"/>
            <a:ext cx="8048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D51F298-084D-58D4-9F18-CCFE8475593C}"/>
              </a:ext>
            </a:extLst>
          </p:cNvPr>
          <p:cNvSpPr txBox="1"/>
          <p:nvPr/>
        </p:nvSpPr>
        <p:spPr>
          <a:xfrm>
            <a:off x="9688121" y="5524998"/>
            <a:ext cx="8048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</a:p>
        </p:txBody>
      </p:sp>
    </p:spTree>
    <p:extLst>
      <p:ext uri="{BB962C8B-B14F-4D97-AF65-F5344CB8AC3E}">
        <p14:creationId xmlns:p14="http://schemas.microsoft.com/office/powerpoint/2010/main" val="263424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5" grpId="0" animBg="1"/>
      <p:bldP spid="25" grpId="0" animBg="1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5311C90-F2B5-F37B-661D-9B9A77326C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467" b="89956" l="1278" r="99817">
                        <a14:foregroundMark x1="1522" y1="20978" x2="96592" y2="49956"/>
                        <a14:foregroundMark x1="96592" y1="49956" x2="96592" y2="49956"/>
                        <a14:foregroundMark x1="96226" y1="37422" x2="14790" y2="66489"/>
                        <a14:foregroundMark x1="14790" y1="66489" x2="12599" y2="66222"/>
                        <a14:foregroundMark x1="2861" y1="71556" x2="14121" y2="61067"/>
                        <a14:foregroundMark x1="14121" y1="61067" x2="74620" y2="36622"/>
                        <a14:foregroundMark x1="95374" y1="73778" x2="99939" y2="77600"/>
                        <a14:foregroundMark x1="7627" y1="8000" x2="6817" y2="12178"/>
                        <a14:foregroundMark x1="8008" y1="6031" x2="7627" y2="8000"/>
                        <a14:foregroundMark x1="11503" y1="8089" x2="10408" y2="12178"/>
                        <a14:foregroundMark x1="15277" y1="8000" x2="14607" y2="12711"/>
                        <a14:foregroundMark x1="19416" y1="8267" x2="17833" y2="14311"/>
                        <a14:foregroundMark x1="23311" y1="8444" x2="21729" y2="14489"/>
                        <a14:foregroundMark x1="27206" y1="8622" x2="25320" y2="15911"/>
                        <a14:foregroundMark x1="30676" y1="8267" x2="29763" y2="14311"/>
                        <a14:foregroundMark x1="34997" y1="7644" x2="33536" y2="14311"/>
                        <a14:foregroundMark x1="33536" y1="14311" x2="33536" y2="14489"/>
                        <a14:foregroundMark x1="38771" y1="7644" x2="37918" y2="14489"/>
                        <a14:foregroundMark x1="42909" y1="7644" x2="41327" y2="17600"/>
                        <a14:foregroundMark x1="46561" y1="7644" x2="45344" y2="13956"/>
                        <a14:foregroundMark x1="50152" y1="8444" x2="49483" y2="14133"/>
                        <a14:foregroundMark x1="54291" y1="8267" x2="53378" y2="15111"/>
                        <a14:foregroundMark x1="58247" y1="8267" x2="57273" y2="14667"/>
                        <a14:foregroundMark x1="62264" y1="7467" x2="61412" y2="15467"/>
                        <a14:foregroundMark x1="65555" y1="8622" x2="65064" y2="13956"/>
                        <a14:foregroundMark x1="65612" y1="8000" x2="65555" y2="8622"/>
                        <a14:foregroundMark x1="69994" y1="8444" x2="68959" y2="15733"/>
                        <a14:foregroundMark x1="74194" y1="8000" x2="73889" y2="13778"/>
                        <a14:foregroundMark x1="77845" y1="7822" x2="77176" y2="13156"/>
                        <a14:foregroundMark x1="81741" y1="8267" x2="80463" y2="13689"/>
                        <a14:foregroundMark x1="85879" y1="8089" x2="84358" y2="14667"/>
                        <a14:foregroundMark x1="89349" y1="8978" x2="89227" y2="13956"/>
                        <a14:foregroundMark x1="93548" y1="8000" x2="92027" y2="12978"/>
                        <a14:foregroundMark x1="97383" y1="8089" x2="96774" y2="14933"/>
                        <a14:foregroundMark x1="1278" y1="10578" x2="5417" y2="10933"/>
                        <a14:foregroundMark x1="8399" y1="11200" x2="12295" y2="11733"/>
                        <a14:foregroundMark x1="16312" y1="10756" x2="20329" y2="11200"/>
                        <a14:foregroundMark x1="25320" y1="11200" x2="26111" y2="11733"/>
                        <a14:foregroundMark x1="32197" y1="10578" x2="34449" y2="10933"/>
                        <a14:foregroundMark x1="48509" y1="11733" x2="49909" y2="12000"/>
                        <a14:foregroundMark x1="39988" y1="10933" x2="41266" y2="11200"/>
                        <a14:foregroundMark x1="63603" y1="10933" x2="65429" y2="11911"/>
                        <a14:foregroundMark x1="56360" y1="10578" x2="57517" y2="10933"/>
                        <a14:foregroundMark x1="79854" y1="10578" x2="81558" y2="11022"/>
                        <a14:foregroundMark x1="90201" y1="10756" x2="93366" y2="11556"/>
                        <a14:foregroundMark x1="87766" y1="10578" x2="88558" y2="10933"/>
                        <a14:foregroundMark x1="71516" y1="10933" x2="72855" y2="11200"/>
                        <a14:backgroundMark x1="3469" y1="7644" x2="5478" y2="8089"/>
                        <a14:backgroundMark x1="9373" y1="8000" x2="9373" y2="8000"/>
                        <a14:backgroundMark x1="13755" y1="8000" x2="13755" y2="8000"/>
                        <a14:backgroundMark x1="13390" y1="7644" x2="13512" y2="9244"/>
                        <a14:backgroundMark x1="17651" y1="8089" x2="17651" y2="8089"/>
                        <a14:backgroundMark x1="17651" y1="8089" x2="17529" y2="9067"/>
                        <a14:backgroundMark x1="22215" y1="8089" x2="21302" y2="8089"/>
                        <a14:backgroundMark x1="25015" y1="8000" x2="25441" y2="9244"/>
                        <a14:backgroundMark x1="29641" y1="7822" x2="29458" y2="9067"/>
                        <a14:backgroundMark x1="33354" y1="8444" x2="33354" y2="8106"/>
                        <a14:backgroundMark x1="37127" y1="8000" x2="37005" y2="8978"/>
                        <a14:backgroundMark x1="41266" y1="8444" x2="41266" y2="8444"/>
                        <a14:backgroundMark x1="41266" y1="8444" x2="41144" y2="7822"/>
                        <a14:backgroundMark x1="45040" y1="8089" x2="44918" y2="7022"/>
                        <a14:backgroundMark x1="48813" y1="8978" x2="49361" y2="5511"/>
                        <a14:backgroundMark x1="44370" y1="8444" x2="44370" y2="5244"/>
                        <a14:backgroundMark x1="44796" y1="9244" x2="44553" y2="9067"/>
                        <a14:backgroundMark x1="52465" y1="8978" x2="53378" y2="6311"/>
                        <a14:backgroundMark x1="56847" y1="8622" x2="56299" y2="5333"/>
                        <a14:backgroundMark x1="60743" y1="8444" x2="61169" y2="4889"/>
                        <a14:backgroundMark x1="60073" y1="8622" x2="60073" y2="5244"/>
                        <a14:backgroundMark x1="64942" y1="8622" x2="64942" y2="8622"/>
                        <a14:backgroundMark x1="64394" y1="8978" x2="63603" y2="5867"/>
                        <a14:backgroundMark x1="68533" y1="9244" x2="68046" y2="6044"/>
                        <a14:backgroundMark x1="72307" y1="9244" x2="72307" y2="7467"/>
                        <a14:backgroundMark x1="75959" y1="9778" x2="75959" y2="7467"/>
                        <a14:backgroundMark x1="79976" y1="9067" x2="79854" y2="6667"/>
                        <a14:backgroundMark x1="83445" y1="9067" x2="83749" y2="6311"/>
                        <a14:backgroundMark x1="88010" y1="8978" x2="87888" y2="6311"/>
                        <a14:backgroundMark x1="91114" y1="9067" x2="91783" y2="7467"/>
                        <a14:backgroundMark x1="95679" y1="9067" x2="96896" y2="6489"/>
                        <a14:backgroundMark x1="99452" y1="8444" x2="99330" y2="5511"/>
                        <a14:backgroundMark x1="2252" y1="8444" x2="7182" y2="8000"/>
                        <a14:backgroundMark x1="7182" y1="8000" x2="7182" y2="8000"/>
                      </a14:backgroundRemoval>
                    </a14:imgEffect>
                  </a14:imgLayer>
                </a14:imgProps>
              </a:ext>
            </a:extLst>
          </a:blip>
          <a:srcRect t="16827" r="13620" b="31956"/>
          <a:stretch/>
        </p:blipFill>
        <p:spPr>
          <a:xfrm>
            <a:off x="287518" y="329184"/>
            <a:ext cx="11603592" cy="619963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B59B551-EF1C-4599-D9AA-B2ABC96370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33" b="96528" l="20000" r="56797">
                        <a14:foregroundMark x1="32188" y1="8056" x2="43281" y2="5278"/>
                        <a14:foregroundMark x1="43281" y1="5278" x2="45781" y2="7361"/>
                        <a14:foregroundMark x1="56484" y1="82778" x2="51016" y2="84722"/>
                        <a14:foregroundMark x1="51328" y1="77083" x2="52422" y2="83333"/>
                        <a14:foregroundMark x1="40625" y1="92500" x2="38047" y2="96528"/>
                        <a14:foregroundMark x1="34766" y1="79722" x2="42734" y2="74861"/>
                        <a14:foregroundMark x1="35781" y1="75833" x2="41719" y2="84028"/>
                        <a14:foregroundMark x1="40000" y1="69028" x2="40000" y2="69028"/>
                        <a14:foregroundMark x1="34766" y1="70417" x2="34766" y2="70417"/>
                        <a14:foregroundMark x1="22188" y1="81111" x2="24063" y2="83333"/>
                        <a14:foregroundMark x1="23125" y1="82917" x2="20000" y2="82917"/>
                        <a14:foregroundMark x1="21484" y1="84444" x2="25625" y2="83333"/>
                        <a14:foregroundMark x1="24922" y1="75556" x2="24297" y2="81667"/>
                        <a14:foregroundMark x1="41016" y1="972" x2="39141" y2="972"/>
                        <a14:foregroundMark x1="23359" y1="82222" x2="23047" y2="84444"/>
                        <a14:foregroundMark x1="26719" y1="86389" x2="26719" y2="86389"/>
                        <a14:foregroundMark x1="47969" y1="88472" x2="47969" y2="88472"/>
                        <a14:foregroundMark x1="56797" y1="81806" x2="56328" y2="813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33" t="839" r="41634" b="-839"/>
          <a:stretch/>
        </p:blipFill>
        <p:spPr>
          <a:xfrm>
            <a:off x="83490" y="79043"/>
            <a:ext cx="1271212" cy="1751151"/>
          </a:xfrm>
          <a:prstGeom prst="rect">
            <a:avLst/>
          </a:prstGeom>
        </p:spPr>
      </p:pic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08CD1EAC-40EB-E05C-012B-914DC94ABAB3}"/>
              </a:ext>
            </a:extLst>
          </p:cNvPr>
          <p:cNvCxnSpPr/>
          <p:nvPr/>
        </p:nvCxnSpPr>
        <p:spPr>
          <a:xfrm>
            <a:off x="10588752" y="328702"/>
            <a:ext cx="0" cy="621840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AA9AB5C-EDE0-428B-E3C0-22192414B5B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7226" t="22487" r="23705" b="7062"/>
          <a:stretch/>
        </p:blipFill>
        <p:spPr>
          <a:xfrm>
            <a:off x="9283448" y="1110390"/>
            <a:ext cx="2872922" cy="3914639"/>
          </a:xfrm>
          <a:prstGeom prst="rect">
            <a:avLst/>
          </a:prstGeom>
        </p:spPr>
      </p:pic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9F135CAE-A1C4-19FE-037F-6866B8FBFCD3}"/>
              </a:ext>
            </a:extLst>
          </p:cNvPr>
          <p:cNvCxnSpPr>
            <a:cxnSpLocks/>
          </p:cNvCxnSpPr>
          <p:nvPr/>
        </p:nvCxnSpPr>
        <p:spPr>
          <a:xfrm flipH="1">
            <a:off x="6245598" y="1452865"/>
            <a:ext cx="3037850" cy="0"/>
          </a:xfrm>
          <a:prstGeom prst="straightConnector1">
            <a:avLst/>
          </a:pr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CDA05337-B599-DBB1-FADC-6ED4BD157A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3124" y="1580602"/>
            <a:ext cx="7041490" cy="1072989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A4D81E55-D432-6C76-F6E2-7C760D8AA86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51714" y="1596853"/>
            <a:ext cx="6139204" cy="1072989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6BAD153B-AE42-819B-0EEF-C9312DDC952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8893" y="2233884"/>
            <a:ext cx="7041490" cy="1072989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FF0114C9-5789-76F1-F55B-57EFE0E00B3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82002" y="2224223"/>
            <a:ext cx="7041490" cy="1072989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05E22561-0C51-D4E7-14ED-888DA8E470F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8893" y="3180082"/>
            <a:ext cx="7041490" cy="1072989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0D68EA3C-8EC5-993F-B52F-10667EECDC8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89755" y="3149374"/>
            <a:ext cx="7035394" cy="1072989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B1806A82-3F84-2CD2-FB02-301E3B145FD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39319" y="3805199"/>
            <a:ext cx="7035394" cy="1072989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F383D4C9-ACAD-3F24-470B-F05704E59DD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674471" y="3778025"/>
            <a:ext cx="7041490" cy="1072989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507C8D61-CC7B-B1D4-2977-F413DECEE9F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96465" y="4720689"/>
            <a:ext cx="7041490" cy="1072989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6EBF46B3-92D6-4B10-3E47-378305617BE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661044" y="4748854"/>
            <a:ext cx="7035394" cy="1072989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52FF6EE3-4D94-CCDB-B805-46A1EF862D3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58133" y="5377078"/>
            <a:ext cx="7041490" cy="1072989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883617E3-34FC-5099-4710-CB2AD98C1FA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593982" y="5362461"/>
            <a:ext cx="7169517" cy="1072989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B9042A22-B522-AEDC-95A8-99145EC27A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137913" y="966995"/>
            <a:ext cx="1390008" cy="1072989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D74420B0-5C45-B58E-4F6A-53E459BE61F1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557415" y="202115"/>
            <a:ext cx="6376969" cy="1286367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7771836B-8890-157B-8C09-F117DF88975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374529" y="363672"/>
            <a:ext cx="1658256" cy="963251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120E73CF-A61B-95A9-D844-CAB855F04EF0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847409" y="1579366"/>
            <a:ext cx="2383743" cy="1432684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9F06AABA-6B88-C81B-C132-2304117DB92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831900" y="2208017"/>
            <a:ext cx="2383743" cy="1432684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FA8F2EDF-01D8-95E9-F2FD-F75EFDCCD14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523539" y="3172413"/>
            <a:ext cx="2389839" cy="1438781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629F69D7-E66F-6639-F298-7232361CAB59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6528057" y="3778045"/>
            <a:ext cx="2383743" cy="1432684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DBE22839-DDA4-D142-A19B-8BE81D5C175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8649854" y="4741479"/>
            <a:ext cx="2383743" cy="1438781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6D71F70F-AABC-3202-0ACA-3AE06735A38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8671303" y="5358464"/>
            <a:ext cx="2389839" cy="1438781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444C787C-08E5-4281-2F35-E81DE8B769BD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4070676" y="1419242"/>
            <a:ext cx="2298391" cy="1018120"/>
          </a:xfrm>
          <a:prstGeom prst="rect">
            <a:avLst/>
          </a:prstGeom>
        </p:spPr>
      </p:pic>
      <p:pic>
        <p:nvPicPr>
          <p:cNvPr id="66" name="Рисунок 65">
            <a:extLst>
              <a:ext uri="{FF2B5EF4-FFF2-40B4-BE49-F238E27FC236}">
                <a16:creationId xmlns:a16="http://schemas.microsoft.com/office/drawing/2014/main" id="{BEFF5E18-1D1C-FE14-651F-AA7B9538D370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016696" y="2072524"/>
            <a:ext cx="2292295" cy="1018120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A19E1976-DFB4-81AD-F5D7-9C341748C944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5076758" y="2988782"/>
            <a:ext cx="2298391" cy="1018120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F7672562-8F22-491F-6212-70C49DBC944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5070817" y="3604010"/>
            <a:ext cx="2298391" cy="1018120"/>
          </a:xfrm>
          <a:prstGeom prst="rect">
            <a:avLst/>
          </a:prstGeom>
        </p:spPr>
      </p:pic>
      <p:pic>
        <p:nvPicPr>
          <p:cNvPr id="72" name="Рисунок 71">
            <a:extLst>
              <a:ext uri="{FF2B5EF4-FFF2-40B4-BE49-F238E27FC236}">
                <a16:creationId xmlns:a16="http://schemas.microsoft.com/office/drawing/2014/main" id="{44BC4A4A-A9B1-6B20-3FC3-91859CDF4E1D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5492099" y="4571020"/>
            <a:ext cx="2298391" cy="1018120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0CF9DD8C-B4E7-6EF6-91D6-00705325B0A5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7189164" y="4578329"/>
            <a:ext cx="2298391" cy="1018120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F4EA3990-FBBE-E344-2CB9-099AA5D59E74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7222694" y="5200086"/>
            <a:ext cx="2298391" cy="1018120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AF613091-0904-5105-6010-BE0B5ACBA205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5420847" y="5212544"/>
            <a:ext cx="2298391" cy="101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72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0DECD32-C179-C36C-D8B2-4584D1BECD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841" y="301481"/>
            <a:ext cx="11607790" cy="6255038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65A725F9-DCD4-48F3-E4D7-CB2A580307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046" y="1103454"/>
            <a:ext cx="6651312" cy="1072989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4CFA97A2-02B2-AD87-2B9F-421FD2D147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11" b="99695" l="10000" r="90000">
                        <a14:foregroundMark x1="34133" y1="9466" x2="54533" y2="2901"/>
                        <a14:foregroundMark x1="54533" y1="2901" x2="63333" y2="7939"/>
                        <a14:foregroundMark x1="63333" y1="7939" x2="65467" y2="10687"/>
                        <a14:foregroundMark x1="60533" y1="3206" x2="55867" y2="763"/>
                        <a14:foregroundMark x1="43200" y1="72672" x2="58267" y2="90534"/>
                        <a14:foregroundMark x1="58267" y1="90534" x2="58267" y2="90687"/>
                        <a14:foregroundMark x1="36400" y1="94809" x2="57600" y2="87481"/>
                        <a14:foregroundMark x1="63600" y1="92061" x2="64800" y2="94504"/>
                        <a14:foregroundMark x1="49333" y1="97863" x2="45067" y2="97863"/>
                        <a14:foregroundMark x1="48533" y1="97863" x2="47467" y2="99695"/>
                        <a14:foregroundMark x1="54267" y1="74962" x2="43600" y2="84580"/>
                        <a14:foregroundMark x1="49600" y1="75420" x2="53333" y2="72519"/>
                        <a14:foregroundMark x1="43200" y1="67939" x2="43200" y2="67939"/>
                        <a14:foregroundMark x1="40667" y1="86260" x2="32667" y2="974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7293">
            <a:off x="3874467" y="4483155"/>
            <a:ext cx="2150538" cy="1878137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3826FD28-6F64-0037-185B-8D0C6DA46BB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056" b="97778" l="56328" r="80313">
                        <a14:foregroundMark x1="69297" y1="3194" x2="70625" y2="12778"/>
                        <a14:foregroundMark x1="70625" y1="12778" x2="70859" y2="13333"/>
                        <a14:foregroundMark x1="71094" y1="69861" x2="70469" y2="90139"/>
                        <a14:foregroundMark x1="72656" y1="68611" x2="72656" y2="70833"/>
                        <a14:foregroundMark x1="67500" y1="69583" x2="67500" y2="69583"/>
                        <a14:foregroundMark x1="68125" y1="74722" x2="72031" y2="88611"/>
                        <a14:foregroundMark x1="71172" y1="75278" x2="73203" y2="84028"/>
                        <a14:foregroundMark x1="66641" y1="79583" x2="68125" y2="74306"/>
                        <a14:foregroundMark x1="70469" y1="89167" x2="71328" y2="97778"/>
                        <a14:foregroundMark x1="71328" y1="97778" x2="71328" y2="97500"/>
                        <a14:foregroundMark x1="78203" y1="90000" x2="79766" y2="94583"/>
                        <a14:foregroundMark x1="72656" y1="88611" x2="68672" y2="95694"/>
                        <a14:foregroundMark x1="70391" y1="91389" x2="71172" y2="89722"/>
                        <a14:foregroundMark x1="57109" y1="56667" x2="58203" y2="64167"/>
                        <a14:foregroundMark x1="58203" y1="63333" x2="59141" y2="69028"/>
                        <a14:foregroundMark x1="56797" y1="64167" x2="56328" y2="65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571" r="16639"/>
          <a:stretch/>
        </p:blipFill>
        <p:spPr>
          <a:xfrm rot="20894859">
            <a:off x="1485119" y="4422355"/>
            <a:ext cx="1028290" cy="1941632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58A00FD3-71EA-F099-8AB2-472E8D7F6B8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33" b="96528" l="20000" r="56797">
                        <a14:foregroundMark x1="32188" y1="8056" x2="43281" y2="5278"/>
                        <a14:foregroundMark x1="43281" y1="5278" x2="45781" y2="7361"/>
                        <a14:foregroundMark x1="56484" y1="82778" x2="51016" y2="84722"/>
                        <a14:foregroundMark x1="51328" y1="77083" x2="52422" y2="83333"/>
                        <a14:foregroundMark x1="40625" y1="92500" x2="38047" y2="96528"/>
                        <a14:foregroundMark x1="34766" y1="79722" x2="42734" y2="74861"/>
                        <a14:foregroundMark x1="35781" y1="75833" x2="41719" y2="84028"/>
                        <a14:foregroundMark x1="40000" y1="69028" x2="40000" y2="69028"/>
                        <a14:foregroundMark x1="34766" y1="70417" x2="34766" y2="70417"/>
                        <a14:foregroundMark x1="22188" y1="81111" x2="24063" y2="83333"/>
                        <a14:foregroundMark x1="23125" y1="82917" x2="20000" y2="82917"/>
                        <a14:foregroundMark x1="21484" y1="84444" x2="25625" y2="83333"/>
                        <a14:foregroundMark x1="24922" y1="75556" x2="24297" y2="81667"/>
                        <a14:foregroundMark x1="41016" y1="972" x2="39141" y2="972"/>
                        <a14:foregroundMark x1="23359" y1="82222" x2="23047" y2="84444"/>
                        <a14:foregroundMark x1="26719" y1="86389" x2="26719" y2="86389"/>
                        <a14:foregroundMark x1="47969" y1="88472" x2="47969" y2="88472"/>
                        <a14:foregroundMark x1="56797" y1="81806" x2="56328" y2="813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33" t="839" r="41634" b="-839"/>
          <a:stretch/>
        </p:blipFill>
        <p:spPr>
          <a:xfrm>
            <a:off x="2805496" y="4251355"/>
            <a:ext cx="1271212" cy="1751151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2DACF37E-B925-F961-6F9F-D6F5FFEA352F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7226" t="22487" r="23705" b="7062"/>
          <a:stretch/>
        </p:blipFill>
        <p:spPr>
          <a:xfrm>
            <a:off x="7991176" y="2581354"/>
            <a:ext cx="4161076" cy="5669876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EE8AE76-703C-56BB-A653-292E49F8B47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7166" y="948835"/>
            <a:ext cx="6657409" cy="107298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59236D-EB0E-8E68-9BC2-6B77B4B3E50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20285" y="1263319"/>
            <a:ext cx="2383743" cy="143268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A7B3D7E-79B5-89E5-7B53-01805EF39E5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86818" y="932035"/>
            <a:ext cx="6657409" cy="107298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8FA296C-4E3D-B1C6-B735-F16ADC0F331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671576" y="1281670"/>
            <a:ext cx="6657409" cy="107298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7C69BD2-EFD0-3D8A-8F14-87DE6A8F333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373290" y="947497"/>
            <a:ext cx="2383743" cy="143268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A587D6A-5DE4-CA33-FBBE-743058FF145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74937" y="1263319"/>
            <a:ext cx="2383743" cy="143268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64E24EA-245B-601D-8787-CBBF51B1BE0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221990" y="1238813"/>
            <a:ext cx="2383743" cy="143268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7A369A6-8307-EBCA-54C3-060407ED80A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194768" y="934858"/>
            <a:ext cx="6651312" cy="107298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11CE330-66C4-DC98-267F-9221E053BF8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720002" y="301481"/>
            <a:ext cx="1390008" cy="1072989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55A58E7F-09A5-C562-A55B-35093FD556F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935683" y="934990"/>
            <a:ext cx="6346486" cy="107298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98E47F37-320B-3B3F-8DB7-D55BF822323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867276" y="1263319"/>
            <a:ext cx="6346486" cy="1072989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1E27524E-A978-EA14-3467-FC493BB2F438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700059" y="962784"/>
            <a:ext cx="6346486" cy="1072989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098ED520-A330-2685-EB3C-E0E6E90A8CCE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656372" y="1275885"/>
            <a:ext cx="6657409" cy="1072989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8656A586-0EC0-8E67-5F93-105CDA310F76}"/>
              </a:ext>
            </a:extLst>
          </p:cNvPr>
          <p:cNvSpPr txBox="1"/>
          <p:nvPr/>
        </p:nvSpPr>
        <p:spPr>
          <a:xfrm>
            <a:off x="6090686" y="1132106"/>
            <a:ext cx="64382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latin typeface="Propisi" panose="02000508030000020003" pitchFamily="2" charset="0"/>
              </a:rPr>
              <a:t>-</a:t>
            </a:r>
            <a:endParaRPr lang="ru-RU" sz="4000" dirty="0"/>
          </a:p>
        </p:txBody>
      </p:sp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6E3BB7B1-C954-3B16-8C17-8D1C8942F2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7207" y="1086151"/>
            <a:ext cx="6651312" cy="1072989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E21CFFFA-4E1E-261B-A126-B923B97E5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8205" y="1088741"/>
            <a:ext cx="6651312" cy="1072989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085983D8-DCED-9E08-3DBA-9BE8941517BB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627563" y="1018141"/>
            <a:ext cx="6651312" cy="1072989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2CFC3800-7DC1-8068-8F14-731A863B1214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9405420" y="1018273"/>
            <a:ext cx="6651312" cy="1072989"/>
          </a:xfrm>
          <a:prstGeom prst="rect">
            <a:avLst/>
          </a:prstGeom>
        </p:spPr>
      </p:pic>
      <p:cxnSp>
        <p:nvCxnSpPr>
          <p:cNvPr id="60" name="Прямая соединительная линия 59">
            <a:extLst>
              <a:ext uri="{FF2B5EF4-FFF2-40B4-BE49-F238E27FC236}">
                <a16:creationId xmlns:a16="http://schemas.microsoft.com/office/drawing/2014/main" id="{2DA522C9-4D1D-96D1-F69A-C49C6A80E29E}"/>
              </a:ext>
            </a:extLst>
          </p:cNvPr>
          <p:cNvCxnSpPr/>
          <p:nvPr/>
        </p:nvCxnSpPr>
        <p:spPr>
          <a:xfrm>
            <a:off x="1049691" y="1889591"/>
            <a:ext cx="72864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>
            <a:extLst>
              <a:ext uri="{FF2B5EF4-FFF2-40B4-BE49-F238E27FC236}">
                <a16:creationId xmlns:a16="http://schemas.microsoft.com/office/drawing/2014/main" id="{5EEA80CE-45A4-2CBA-2301-522EA3107C5F}"/>
              </a:ext>
            </a:extLst>
          </p:cNvPr>
          <p:cNvCxnSpPr/>
          <p:nvPr/>
        </p:nvCxnSpPr>
        <p:spPr>
          <a:xfrm>
            <a:off x="2805496" y="1889591"/>
            <a:ext cx="72864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id="{DF0D639F-A1E5-1B3C-6224-0C85A805395A}"/>
              </a:ext>
            </a:extLst>
          </p:cNvPr>
          <p:cNvCxnSpPr/>
          <p:nvPr/>
        </p:nvCxnSpPr>
        <p:spPr>
          <a:xfrm>
            <a:off x="4530479" y="1889591"/>
            <a:ext cx="72864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>
            <a:extLst>
              <a:ext uri="{FF2B5EF4-FFF2-40B4-BE49-F238E27FC236}">
                <a16:creationId xmlns:a16="http://schemas.microsoft.com/office/drawing/2014/main" id="{DAC26187-2BB2-A2B2-671F-C9E553F4F9FA}"/>
              </a:ext>
            </a:extLst>
          </p:cNvPr>
          <p:cNvCxnSpPr/>
          <p:nvPr/>
        </p:nvCxnSpPr>
        <p:spPr>
          <a:xfrm>
            <a:off x="6283166" y="1853719"/>
            <a:ext cx="72864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>
            <a:extLst>
              <a:ext uri="{FF2B5EF4-FFF2-40B4-BE49-F238E27FC236}">
                <a16:creationId xmlns:a16="http://schemas.microsoft.com/office/drawing/2014/main" id="{B2419743-1B5A-BC50-CF62-84B9923D2AC5}"/>
              </a:ext>
            </a:extLst>
          </p:cNvPr>
          <p:cNvCxnSpPr/>
          <p:nvPr/>
        </p:nvCxnSpPr>
        <p:spPr>
          <a:xfrm>
            <a:off x="8096812" y="1853719"/>
            <a:ext cx="72864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>
            <a:extLst>
              <a:ext uri="{FF2B5EF4-FFF2-40B4-BE49-F238E27FC236}">
                <a16:creationId xmlns:a16="http://schemas.microsoft.com/office/drawing/2014/main" id="{8CF7E0F1-7AFF-8013-5515-AA4F27AC30F8}"/>
              </a:ext>
            </a:extLst>
          </p:cNvPr>
          <p:cNvCxnSpPr/>
          <p:nvPr/>
        </p:nvCxnSpPr>
        <p:spPr>
          <a:xfrm>
            <a:off x="9893508" y="1903318"/>
            <a:ext cx="72864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7" name="Рисунок 66">
            <a:extLst>
              <a:ext uri="{FF2B5EF4-FFF2-40B4-BE49-F238E27FC236}">
                <a16:creationId xmlns:a16="http://schemas.microsoft.com/office/drawing/2014/main" id="{233C8DE4-6926-E0CE-E863-548BBD638C0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164040" y="1609020"/>
            <a:ext cx="835224" cy="1072989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6A4B0DA1-F4C8-15B8-0C4D-B626D8E56649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01419" y="1601703"/>
            <a:ext cx="835224" cy="1072989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1176894D-9F8C-6EED-8F50-3E4A8299D2C4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932342" y="1606190"/>
            <a:ext cx="841321" cy="1072989"/>
          </a:xfrm>
          <a:prstGeom prst="rect">
            <a:avLst/>
          </a:prstGeom>
        </p:spPr>
      </p:pic>
      <p:pic>
        <p:nvPicPr>
          <p:cNvPr id="72" name="Рисунок 71">
            <a:extLst>
              <a:ext uri="{FF2B5EF4-FFF2-40B4-BE49-F238E27FC236}">
                <a16:creationId xmlns:a16="http://schemas.microsoft.com/office/drawing/2014/main" id="{7FB84111-44EA-EF9F-A367-F0068D2A4C69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2619986" y="1606190"/>
            <a:ext cx="835224" cy="1072989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13537369-8A75-1E10-CE1C-5F2D9BC67F4D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187101" y="1564994"/>
            <a:ext cx="835224" cy="1072989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3295F0FE-8CD3-971E-1EA7-BC6E4B0FBBE3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4819178" y="1601703"/>
            <a:ext cx="835224" cy="1072989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CC16D7AC-2B28-2A9E-3AA8-1219821363BD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659272" y="615197"/>
            <a:ext cx="835224" cy="1072989"/>
          </a:xfrm>
          <a:prstGeom prst="rect">
            <a:avLst/>
          </a:prstGeom>
        </p:spPr>
      </p:pic>
      <p:pic>
        <p:nvPicPr>
          <p:cNvPr id="78" name="Рисунок 77">
            <a:extLst>
              <a:ext uri="{FF2B5EF4-FFF2-40B4-BE49-F238E27FC236}">
                <a16:creationId xmlns:a16="http://schemas.microsoft.com/office/drawing/2014/main" id="{393CF56A-4B7D-1F5E-3AEA-3F9C1021F3E4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4418578" y="603400"/>
            <a:ext cx="835224" cy="1072989"/>
          </a:xfrm>
          <a:prstGeom prst="rect">
            <a:avLst/>
          </a:prstGeom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E2D56B7F-63F6-DD4B-4344-E0FCA307A87F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7892954" y="1579141"/>
            <a:ext cx="835224" cy="1072989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D1D172CE-AEFA-6487-A610-35AFB7E23656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398272" y="1584903"/>
            <a:ext cx="835224" cy="1072989"/>
          </a:xfrm>
          <a:prstGeom prst="rect">
            <a:avLst/>
          </a:prstGeom>
        </p:spPr>
      </p:pic>
      <p:sp>
        <p:nvSpPr>
          <p:cNvPr id="83" name="TextBox 82">
            <a:extLst>
              <a:ext uri="{FF2B5EF4-FFF2-40B4-BE49-F238E27FC236}">
                <a16:creationId xmlns:a16="http://schemas.microsoft.com/office/drawing/2014/main" id="{49012B6F-B85E-59E4-EB1F-DF39139E62EE}"/>
              </a:ext>
            </a:extLst>
          </p:cNvPr>
          <p:cNvSpPr txBox="1"/>
          <p:nvPr/>
        </p:nvSpPr>
        <p:spPr>
          <a:xfrm>
            <a:off x="10199461" y="874532"/>
            <a:ext cx="6164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Propisi" panose="02000508030000020003" pitchFamily="2" charset="0"/>
              </a:rPr>
              <a:t>10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953AD314-ADB9-C184-EC60-9BF49EB0234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6493530" y="1572312"/>
            <a:ext cx="835224" cy="1072989"/>
          </a:xfrm>
          <a:prstGeom prst="rect">
            <a:avLst/>
          </a:prstGeom>
        </p:spPr>
      </p:pic>
      <p:pic>
        <p:nvPicPr>
          <p:cNvPr id="85" name="Рисунок 84">
            <a:extLst>
              <a:ext uri="{FF2B5EF4-FFF2-40B4-BE49-F238E27FC236}">
                <a16:creationId xmlns:a16="http://schemas.microsoft.com/office/drawing/2014/main" id="{B1537F79-ADD1-A8AA-0F9F-42C4BFA8A64A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8227794" y="1573913"/>
            <a:ext cx="841321" cy="1072989"/>
          </a:xfrm>
          <a:prstGeom prst="rect">
            <a:avLst/>
          </a:prstGeom>
        </p:spPr>
      </p:pic>
      <p:pic>
        <p:nvPicPr>
          <p:cNvPr id="87" name="Рисунок 86">
            <a:extLst>
              <a:ext uri="{FF2B5EF4-FFF2-40B4-BE49-F238E27FC236}">
                <a16:creationId xmlns:a16="http://schemas.microsoft.com/office/drawing/2014/main" id="{47823DB1-1DE4-E589-9AAE-733F8A017334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9986178" y="1637786"/>
            <a:ext cx="847417" cy="1072989"/>
          </a:xfrm>
          <a:prstGeom prst="rect">
            <a:avLst/>
          </a:prstGeom>
        </p:spPr>
      </p:pic>
      <p:pic>
        <p:nvPicPr>
          <p:cNvPr id="88" name="Рисунок 87">
            <a:extLst>
              <a:ext uri="{FF2B5EF4-FFF2-40B4-BE49-F238E27FC236}">
                <a16:creationId xmlns:a16="http://schemas.microsoft.com/office/drawing/2014/main" id="{9ADCEFD7-5D49-6EE7-C0F8-342ED800CA71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9645241" y="1616900"/>
            <a:ext cx="835224" cy="1072989"/>
          </a:xfrm>
          <a:prstGeom prst="rect">
            <a:avLst/>
          </a:prstGeom>
        </p:spPr>
      </p:pic>
      <p:sp>
        <p:nvSpPr>
          <p:cNvPr id="89" name="Овал 88">
            <a:extLst>
              <a:ext uri="{FF2B5EF4-FFF2-40B4-BE49-F238E27FC236}">
                <a16:creationId xmlns:a16="http://schemas.microsoft.com/office/drawing/2014/main" id="{1E421AE0-C8B3-847F-9B81-87564828F7DF}"/>
              </a:ext>
            </a:extLst>
          </p:cNvPr>
          <p:cNvSpPr/>
          <p:nvPr/>
        </p:nvSpPr>
        <p:spPr>
          <a:xfrm>
            <a:off x="10062853" y="1018141"/>
            <a:ext cx="104316" cy="1393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Овал 89">
            <a:extLst>
              <a:ext uri="{FF2B5EF4-FFF2-40B4-BE49-F238E27FC236}">
                <a16:creationId xmlns:a16="http://schemas.microsoft.com/office/drawing/2014/main" id="{2BBD25C8-D4C2-5818-9E07-88BD42038FDA}"/>
              </a:ext>
            </a:extLst>
          </p:cNvPr>
          <p:cNvSpPr/>
          <p:nvPr/>
        </p:nvSpPr>
        <p:spPr>
          <a:xfrm>
            <a:off x="10257832" y="837975"/>
            <a:ext cx="345621" cy="7315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9F135CAE-A1C4-19FE-037F-6866B8FBFCD3}"/>
              </a:ext>
            </a:extLst>
          </p:cNvPr>
          <p:cNvCxnSpPr>
            <a:cxnSpLocks/>
          </p:cNvCxnSpPr>
          <p:nvPr/>
        </p:nvCxnSpPr>
        <p:spPr>
          <a:xfrm flipH="1" flipV="1">
            <a:off x="7022325" y="2855708"/>
            <a:ext cx="1074487" cy="953423"/>
          </a:xfrm>
          <a:prstGeom prst="straightConnector1">
            <a:avLst/>
          </a:pr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122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83" grpId="0"/>
      <p:bldP spid="89" grpId="0" animBg="1"/>
      <p:bldP spid="9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E373181-B207-1C35-71D3-DD5F5CD326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467" b="89956" l="1278" r="99817">
                        <a14:foregroundMark x1="1522" y1="20978" x2="96592" y2="49956"/>
                        <a14:foregroundMark x1="96592" y1="49956" x2="96592" y2="49956"/>
                        <a14:foregroundMark x1="96226" y1="37422" x2="14790" y2="66489"/>
                        <a14:foregroundMark x1="14790" y1="66489" x2="12599" y2="66222"/>
                        <a14:foregroundMark x1="2861" y1="71556" x2="14121" y2="61067"/>
                        <a14:foregroundMark x1="14121" y1="61067" x2="74620" y2="36622"/>
                        <a14:foregroundMark x1="95374" y1="73778" x2="99939" y2="77600"/>
                        <a14:foregroundMark x1="7627" y1="8000" x2="6817" y2="12178"/>
                        <a14:foregroundMark x1="8008" y1="6031" x2="7627" y2="8000"/>
                        <a14:foregroundMark x1="11503" y1="8089" x2="10408" y2="12178"/>
                        <a14:foregroundMark x1="15277" y1="8000" x2="14607" y2="12711"/>
                        <a14:foregroundMark x1="19416" y1="8267" x2="17833" y2="14311"/>
                        <a14:foregroundMark x1="23311" y1="8444" x2="21729" y2="14489"/>
                        <a14:foregroundMark x1="27206" y1="8622" x2="25320" y2="15911"/>
                        <a14:foregroundMark x1="30676" y1="8267" x2="29763" y2="14311"/>
                        <a14:foregroundMark x1="34997" y1="7644" x2="33536" y2="14311"/>
                        <a14:foregroundMark x1="33536" y1="14311" x2="33536" y2="14489"/>
                        <a14:foregroundMark x1="38771" y1="7644" x2="37918" y2="14489"/>
                        <a14:foregroundMark x1="42909" y1="7644" x2="41327" y2="17600"/>
                        <a14:foregroundMark x1="46561" y1="7644" x2="45344" y2="13956"/>
                        <a14:foregroundMark x1="50152" y1="8444" x2="49483" y2="14133"/>
                        <a14:foregroundMark x1="54291" y1="8267" x2="53378" y2="15111"/>
                        <a14:foregroundMark x1="58247" y1="8267" x2="57273" y2="14667"/>
                        <a14:foregroundMark x1="62264" y1="7467" x2="61412" y2="15467"/>
                        <a14:foregroundMark x1="65555" y1="8622" x2="65064" y2="13956"/>
                        <a14:foregroundMark x1="65612" y1="8000" x2="65555" y2="8622"/>
                        <a14:foregroundMark x1="69994" y1="8444" x2="68959" y2="15733"/>
                        <a14:foregroundMark x1="74194" y1="8000" x2="73889" y2="13778"/>
                        <a14:foregroundMark x1="77845" y1="7822" x2="77176" y2="13156"/>
                        <a14:foregroundMark x1="81741" y1="8267" x2="80463" y2="13689"/>
                        <a14:foregroundMark x1="85879" y1="8089" x2="84358" y2="14667"/>
                        <a14:foregroundMark x1="89349" y1="8978" x2="89227" y2="13956"/>
                        <a14:foregroundMark x1="93548" y1="8000" x2="92027" y2="12978"/>
                        <a14:foregroundMark x1="97383" y1="8089" x2="96774" y2="14933"/>
                        <a14:foregroundMark x1="1278" y1="10578" x2="5417" y2="10933"/>
                        <a14:foregroundMark x1="8399" y1="11200" x2="12295" y2="11733"/>
                        <a14:foregroundMark x1="16312" y1="10756" x2="20329" y2="11200"/>
                        <a14:foregroundMark x1="25320" y1="11200" x2="26111" y2="11733"/>
                        <a14:foregroundMark x1="32197" y1="10578" x2="34449" y2="10933"/>
                        <a14:foregroundMark x1="48509" y1="11733" x2="49909" y2="12000"/>
                        <a14:foregroundMark x1="39988" y1="10933" x2="41266" y2="11200"/>
                        <a14:foregroundMark x1="63603" y1="10933" x2="65429" y2="11911"/>
                        <a14:foregroundMark x1="56360" y1="10578" x2="57517" y2="10933"/>
                        <a14:foregroundMark x1="79854" y1="10578" x2="81558" y2="11022"/>
                        <a14:foregroundMark x1="90201" y1="10756" x2="93366" y2="11556"/>
                        <a14:foregroundMark x1="87766" y1="10578" x2="88558" y2="10933"/>
                        <a14:foregroundMark x1="71516" y1="10933" x2="72855" y2="11200"/>
                        <a14:backgroundMark x1="3469" y1="7644" x2="5478" y2="8089"/>
                        <a14:backgroundMark x1="9373" y1="8000" x2="9373" y2="8000"/>
                        <a14:backgroundMark x1="13755" y1="8000" x2="13755" y2="8000"/>
                        <a14:backgroundMark x1="13390" y1="7644" x2="13512" y2="9244"/>
                        <a14:backgroundMark x1="17651" y1="8089" x2="17651" y2="8089"/>
                        <a14:backgroundMark x1="17651" y1="8089" x2="17529" y2="9067"/>
                        <a14:backgroundMark x1="22215" y1="8089" x2="21302" y2="8089"/>
                        <a14:backgroundMark x1="25015" y1="8000" x2="25441" y2="9244"/>
                        <a14:backgroundMark x1="29641" y1="7822" x2="29458" y2="9067"/>
                        <a14:backgroundMark x1="33354" y1="8444" x2="33354" y2="8106"/>
                        <a14:backgroundMark x1="37127" y1="8000" x2="37005" y2="8978"/>
                        <a14:backgroundMark x1="41266" y1="8444" x2="41266" y2="8444"/>
                        <a14:backgroundMark x1="41266" y1="8444" x2="41144" y2="7822"/>
                        <a14:backgroundMark x1="45040" y1="8089" x2="44918" y2="7022"/>
                        <a14:backgroundMark x1="48813" y1="8978" x2="49361" y2="5511"/>
                        <a14:backgroundMark x1="44370" y1="8444" x2="44370" y2="5244"/>
                        <a14:backgroundMark x1="44796" y1="9244" x2="44553" y2="9067"/>
                        <a14:backgroundMark x1="52465" y1="8978" x2="53378" y2="6311"/>
                        <a14:backgroundMark x1="56847" y1="8622" x2="56299" y2="5333"/>
                        <a14:backgroundMark x1="60743" y1="8444" x2="61169" y2="4889"/>
                        <a14:backgroundMark x1="60073" y1="8622" x2="60073" y2="5244"/>
                        <a14:backgroundMark x1="64942" y1="8622" x2="64942" y2="8622"/>
                        <a14:backgroundMark x1="64394" y1="8978" x2="63603" y2="5867"/>
                        <a14:backgroundMark x1="68533" y1="9244" x2="68046" y2="6044"/>
                        <a14:backgroundMark x1="72307" y1="9244" x2="72307" y2="7467"/>
                        <a14:backgroundMark x1="75959" y1="9778" x2="75959" y2="7467"/>
                        <a14:backgroundMark x1="79976" y1="9067" x2="79854" y2="6667"/>
                        <a14:backgroundMark x1="83445" y1="9067" x2="83749" y2="6311"/>
                        <a14:backgroundMark x1="88010" y1="8978" x2="87888" y2="6311"/>
                        <a14:backgroundMark x1="91114" y1="9067" x2="91783" y2="7467"/>
                        <a14:backgroundMark x1="95679" y1="9067" x2="96896" y2="6489"/>
                        <a14:backgroundMark x1="99452" y1="8444" x2="99330" y2="5511"/>
                        <a14:backgroundMark x1="2252" y1="8444" x2="7182" y2="8000"/>
                        <a14:backgroundMark x1="7182" y1="8000" x2="7182" y2="8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330" y="-485985"/>
            <a:ext cx="11961340" cy="782997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D649F7A1-5286-27B8-CC8C-D644521D9F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11" b="99695" l="10000" r="90000">
                        <a14:foregroundMark x1="34133" y1="9466" x2="54533" y2="2901"/>
                        <a14:foregroundMark x1="54533" y1="2901" x2="63333" y2="7939"/>
                        <a14:foregroundMark x1="63333" y1="7939" x2="65467" y2="10687"/>
                        <a14:foregroundMark x1="60533" y1="3206" x2="55867" y2="763"/>
                        <a14:foregroundMark x1="43200" y1="72672" x2="58267" y2="90534"/>
                        <a14:foregroundMark x1="58267" y1="90534" x2="58267" y2="90687"/>
                        <a14:foregroundMark x1="36400" y1="94809" x2="57600" y2="87481"/>
                        <a14:foregroundMark x1="63600" y1="92061" x2="64800" y2="94504"/>
                        <a14:foregroundMark x1="49333" y1="97863" x2="45067" y2="97863"/>
                        <a14:foregroundMark x1="48533" y1="97863" x2="47467" y2="99695"/>
                        <a14:foregroundMark x1="54267" y1="74962" x2="43600" y2="84580"/>
                        <a14:foregroundMark x1="49600" y1="75420" x2="53333" y2="72519"/>
                        <a14:foregroundMark x1="43200" y1="67939" x2="43200" y2="67939"/>
                        <a14:foregroundMark x1="40667" y1="86260" x2="32667" y2="974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7293">
            <a:off x="4071165" y="4671288"/>
            <a:ext cx="2150538" cy="1878137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74EA586B-08B0-B100-71B6-B618C8D49F1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056" b="97778" l="56328" r="80313">
                        <a14:foregroundMark x1="69297" y1="3194" x2="70625" y2="12778"/>
                        <a14:foregroundMark x1="70625" y1="12778" x2="70859" y2="13333"/>
                        <a14:foregroundMark x1="71094" y1="69861" x2="70469" y2="90139"/>
                        <a14:foregroundMark x1="72656" y1="68611" x2="72656" y2="70833"/>
                        <a14:foregroundMark x1="67500" y1="69583" x2="67500" y2="69583"/>
                        <a14:foregroundMark x1="68125" y1="74722" x2="72031" y2="88611"/>
                        <a14:foregroundMark x1="71172" y1="75278" x2="73203" y2="84028"/>
                        <a14:foregroundMark x1="66641" y1="79583" x2="68125" y2="74306"/>
                        <a14:foregroundMark x1="70469" y1="89167" x2="71328" y2="97778"/>
                        <a14:foregroundMark x1="71328" y1="97778" x2="71328" y2="97500"/>
                        <a14:foregroundMark x1="78203" y1="90000" x2="79766" y2="94583"/>
                        <a14:foregroundMark x1="72656" y1="88611" x2="68672" y2="95694"/>
                        <a14:foregroundMark x1="70391" y1="91389" x2="71172" y2="89722"/>
                        <a14:foregroundMark x1="57109" y1="56667" x2="58203" y2="64167"/>
                        <a14:foregroundMark x1="58203" y1="63333" x2="59141" y2="69028"/>
                        <a14:foregroundMark x1="56797" y1="64167" x2="56328" y2="65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571" r="16639"/>
          <a:stretch/>
        </p:blipFill>
        <p:spPr>
          <a:xfrm rot="20894859">
            <a:off x="2048586" y="4639540"/>
            <a:ext cx="1028290" cy="1941632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C40E542-ECF6-299F-A457-0AE1928DAB1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33" b="96528" l="20000" r="56797">
                        <a14:foregroundMark x1="32188" y1="8056" x2="43281" y2="5278"/>
                        <a14:foregroundMark x1="43281" y1="5278" x2="45781" y2="7361"/>
                        <a14:foregroundMark x1="56484" y1="82778" x2="51016" y2="84722"/>
                        <a14:foregroundMark x1="51328" y1="77083" x2="52422" y2="83333"/>
                        <a14:foregroundMark x1="40625" y1="92500" x2="38047" y2="96528"/>
                        <a14:foregroundMark x1="34766" y1="79722" x2="42734" y2="74861"/>
                        <a14:foregroundMark x1="35781" y1="75833" x2="41719" y2="84028"/>
                        <a14:foregroundMark x1="40000" y1="69028" x2="40000" y2="69028"/>
                        <a14:foregroundMark x1="34766" y1="70417" x2="34766" y2="70417"/>
                        <a14:foregroundMark x1="22188" y1="81111" x2="24063" y2="83333"/>
                        <a14:foregroundMark x1="23125" y1="82917" x2="20000" y2="82917"/>
                        <a14:foregroundMark x1="21484" y1="84444" x2="25625" y2="83333"/>
                        <a14:foregroundMark x1="24922" y1="75556" x2="24297" y2="81667"/>
                        <a14:foregroundMark x1="41016" y1="972" x2="39141" y2="972"/>
                        <a14:foregroundMark x1="23359" y1="82222" x2="23047" y2="84444"/>
                        <a14:foregroundMark x1="26719" y1="86389" x2="26719" y2="86389"/>
                        <a14:foregroundMark x1="47969" y1="88472" x2="47969" y2="88472"/>
                        <a14:foregroundMark x1="56797" y1="81806" x2="56328" y2="813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33" t="839" r="41634" b="-839"/>
          <a:stretch/>
        </p:blipFill>
        <p:spPr>
          <a:xfrm>
            <a:off x="3181136" y="4664632"/>
            <a:ext cx="1271212" cy="175115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3D1F6D6-502A-15F1-3A77-97BC697FF67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36045" t="56122" r="26679" b="28287"/>
          <a:stretch/>
        </p:blipFill>
        <p:spPr>
          <a:xfrm>
            <a:off x="306826" y="711122"/>
            <a:ext cx="10611513" cy="2495287"/>
          </a:xfrm>
          <a:prstGeom prst="rect">
            <a:avLst/>
          </a:prstGeom>
          <a:ln w="76200">
            <a:solidFill>
              <a:srgbClr val="0070C0"/>
            </a:solidFill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3ADEEAF-EE02-1965-F192-EBC166332890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47226" t="22487" r="23705" b="7062"/>
          <a:stretch/>
        </p:blipFill>
        <p:spPr>
          <a:xfrm>
            <a:off x="8030924" y="3206409"/>
            <a:ext cx="4161076" cy="5669876"/>
          </a:xfrm>
          <a:prstGeom prst="rect">
            <a:avLst/>
          </a:prstGeom>
        </p:spPr>
      </p:pic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9F135CAE-A1C4-19FE-037F-6866B8FBFCD3}"/>
              </a:ext>
            </a:extLst>
          </p:cNvPr>
          <p:cNvCxnSpPr>
            <a:cxnSpLocks/>
          </p:cNvCxnSpPr>
          <p:nvPr/>
        </p:nvCxnSpPr>
        <p:spPr>
          <a:xfrm flipH="1" flipV="1">
            <a:off x="6334041" y="3380406"/>
            <a:ext cx="2032037" cy="1505493"/>
          </a:xfrm>
          <a:prstGeom prst="straightConnector1">
            <a:avLst/>
          </a:pr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067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9476D1F-7191-81BE-35E0-061348A024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467" b="89956" l="1278" r="99817">
                        <a14:foregroundMark x1="1522" y1="20978" x2="96592" y2="49956"/>
                        <a14:foregroundMark x1="96592" y1="49956" x2="96592" y2="49956"/>
                        <a14:foregroundMark x1="96226" y1="37422" x2="14790" y2="66489"/>
                        <a14:foregroundMark x1="14790" y1="66489" x2="12599" y2="66222"/>
                        <a14:foregroundMark x1="2861" y1="71556" x2="14121" y2="61067"/>
                        <a14:foregroundMark x1="14121" y1="61067" x2="74620" y2="36622"/>
                        <a14:foregroundMark x1="95374" y1="73778" x2="99939" y2="77600"/>
                        <a14:foregroundMark x1="7627" y1="8000" x2="6817" y2="12178"/>
                        <a14:foregroundMark x1="8008" y1="6031" x2="7627" y2="8000"/>
                        <a14:foregroundMark x1="11503" y1="8089" x2="10408" y2="12178"/>
                        <a14:foregroundMark x1="15277" y1="8000" x2="14607" y2="12711"/>
                        <a14:foregroundMark x1="19416" y1="8267" x2="17833" y2="14311"/>
                        <a14:foregroundMark x1="23311" y1="8444" x2="21729" y2="14489"/>
                        <a14:foregroundMark x1="27206" y1="8622" x2="25320" y2="15911"/>
                        <a14:foregroundMark x1="30676" y1="8267" x2="29763" y2="14311"/>
                        <a14:foregroundMark x1="34997" y1="7644" x2="33536" y2="14311"/>
                        <a14:foregroundMark x1="33536" y1="14311" x2="33536" y2="14489"/>
                        <a14:foregroundMark x1="38771" y1="7644" x2="37918" y2="14489"/>
                        <a14:foregroundMark x1="42909" y1="7644" x2="41327" y2="17600"/>
                        <a14:foregroundMark x1="46561" y1="7644" x2="45344" y2="13956"/>
                        <a14:foregroundMark x1="50152" y1="8444" x2="49483" y2="14133"/>
                        <a14:foregroundMark x1="54291" y1="8267" x2="53378" y2="15111"/>
                        <a14:foregroundMark x1="58247" y1="8267" x2="57273" y2="14667"/>
                        <a14:foregroundMark x1="62264" y1="7467" x2="61412" y2="15467"/>
                        <a14:foregroundMark x1="65555" y1="8622" x2="65064" y2="13956"/>
                        <a14:foregroundMark x1="65612" y1="8000" x2="65555" y2="8622"/>
                        <a14:foregroundMark x1="69994" y1="8444" x2="68959" y2="15733"/>
                        <a14:foregroundMark x1="74194" y1="8000" x2="73889" y2="13778"/>
                        <a14:foregroundMark x1="77845" y1="7822" x2="77176" y2="13156"/>
                        <a14:foregroundMark x1="81741" y1="8267" x2="80463" y2="13689"/>
                        <a14:foregroundMark x1="85879" y1="8089" x2="84358" y2="14667"/>
                        <a14:foregroundMark x1="89349" y1="8978" x2="89227" y2="13956"/>
                        <a14:foregroundMark x1="93548" y1="8000" x2="92027" y2="12978"/>
                        <a14:foregroundMark x1="97383" y1="8089" x2="96774" y2="14933"/>
                        <a14:foregroundMark x1="1278" y1="10578" x2="5417" y2="10933"/>
                        <a14:foregroundMark x1="8399" y1="11200" x2="12295" y2="11733"/>
                        <a14:foregroundMark x1="16312" y1="10756" x2="20329" y2="11200"/>
                        <a14:foregroundMark x1="25320" y1="11200" x2="26111" y2="11733"/>
                        <a14:foregroundMark x1="32197" y1="10578" x2="34449" y2="10933"/>
                        <a14:foregroundMark x1="48509" y1="11733" x2="49909" y2="12000"/>
                        <a14:foregroundMark x1="39988" y1="10933" x2="41266" y2="11200"/>
                        <a14:foregroundMark x1="63603" y1="10933" x2="65429" y2="11911"/>
                        <a14:foregroundMark x1="56360" y1="10578" x2="57517" y2="10933"/>
                        <a14:foregroundMark x1="79854" y1="10578" x2="81558" y2="11022"/>
                        <a14:foregroundMark x1="90201" y1="10756" x2="93366" y2="11556"/>
                        <a14:foregroundMark x1="87766" y1="10578" x2="88558" y2="10933"/>
                        <a14:foregroundMark x1="71516" y1="10933" x2="72855" y2="11200"/>
                        <a14:backgroundMark x1="3469" y1="7644" x2="5478" y2="8089"/>
                        <a14:backgroundMark x1="9373" y1="8000" x2="9373" y2="8000"/>
                        <a14:backgroundMark x1="13755" y1="8000" x2="13755" y2="8000"/>
                        <a14:backgroundMark x1="13390" y1="7644" x2="13512" y2="9244"/>
                        <a14:backgroundMark x1="17651" y1="8089" x2="17651" y2="8089"/>
                        <a14:backgroundMark x1="17651" y1="8089" x2="17529" y2="9067"/>
                        <a14:backgroundMark x1="22215" y1="8089" x2="21302" y2="8089"/>
                        <a14:backgroundMark x1="25015" y1="8000" x2="25441" y2="9244"/>
                        <a14:backgroundMark x1="29641" y1="7822" x2="29458" y2="9067"/>
                        <a14:backgroundMark x1="33354" y1="8444" x2="33354" y2="8106"/>
                        <a14:backgroundMark x1="37127" y1="8000" x2="37005" y2="8978"/>
                        <a14:backgroundMark x1="41266" y1="8444" x2="41266" y2="8444"/>
                        <a14:backgroundMark x1="41266" y1="8444" x2="41144" y2="7822"/>
                        <a14:backgroundMark x1="45040" y1="8089" x2="44918" y2="7022"/>
                        <a14:backgroundMark x1="48813" y1="8978" x2="49361" y2="5511"/>
                        <a14:backgroundMark x1="44370" y1="8444" x2="44370" y2="5244"/>
                        <a14:backgroundMark x1="44796" y1="9244" x2="44553" y2="9067"/>
                        <a14:backgroundMark x1="52465" y1="8978" x2="53378" y2="6311"/>
                        <a14:backgroundMark x1="56847" y1="8622" x2="56299" y2="5333"/>
                        <a14:backgroundMark x1="60743" y1="8444" x2="61169" y2="4889"/>
                        <a14:backgroundMark x1="60073" y1="8622" x2="60073" y2="5244"/>
                        <a14:backgroundMark x1="64942" y1="8622" x2="64942" y2="8622"/>
                        <a14:backgroundMark x1="64394" y1="8978" x2="63603" y2="5867"/>
                        <a14:backgroundMark x1="68533" y1="9244" x2="68046" y2="6044"/>
                        <a14:backgroundMark x1="72307" y1="9244" x2="72307" y2="7467"/>
                        <a14:backgroundMark x1="75959" y1="9778" x2="75959" y2="7467"/>
                        <a14:backgroundMark x1="79976" y1="9067" x2="79854" y2="6667"/>
                        <a14:backgroundMark x1="83445" y1="9067" x2="83749" y2="6311"/>
                        <a14:backgroundMark x1="88010" y1="8978" x2="87888" y2="6311"/>
                        <a14:backgroundMark x1="91114" y1="9067" x2="91783" y2="7467"/>
                        <a14:backgroundMark x1="95679" y1="9067" x2="96896" y2="6489"/>
                        <a14:backgroundMark x1="99452" y1="8444" x2="99330" y2="5511"/>
                        <a14:backgroundMark x1="2252" y1="8444" x2="7182" y2="8000"/>
                        <a14:backgroundMark x1="7182" y1="8000" x2="7182" y2="8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204" y="-514269"/>
            <a:ext cx="11961340" cy="782997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DEAD479-6D64-7B66-C494-159723456C39}"/>
              </a:ext>
            </a:extLst>
          </p:cNvPr>
          <p:cNvSpPr txBox="1"/>
          <p:nvPr/>
        </p:nvSpPr>
        <p:spPr>
          <a:xfrm>
            <a:off x="3103784" y="3690038"/>
            <a:ext cx="5984432" cy="1107996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Физ.минутка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852549D-1455-2A20-C7BA-C63B2DC463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11" b="99695" l="10000" r="90000">
                        <a14:foregroundMark x1="34133" y1="9466" x2="54533" y2="2901"/>
                        <a14:foregroundMark x1="54533" y1="2901" x2="63333" y2="7939"/>
                        <a14:foregroundMark x1="63333" y1="7939" x2="65467" y2="10687"/>
                        <a14:foregroundMark x1="60533" y1="3206" x2="55867" y2="763"/>
                        <a14:foregroundMark x1="43200" y1="72672" x2="58267" y2="90534"/>
                        <a14:foregroundMark x1="58267" y1="90534" x2="58267" y2="90687"/>
                        <a14:foregroundMark x1="36400" y1="94809" x2="57600" y2="87481"/>
                        <a14:foregroundMark x1="63600" y1="92061" x2="64800" y2="94504"/>
                        <a14:foregroundMark x1="49333" y1="97863" x2="45067" y2="97863"/>
                        <a14:foregroundMark x1="48533" y1="97863" x2="47467" y2="99695"/>
                        <a14:foregroundMark x1="54267" y1="74962" x2="43600" y2="84580"/>
                        <a14:foregroundMark x1="49600" y1="75420" x2="53333" y2="72519"/>
                        <a14:foregroundMark x1="43200" y1="67939" x2="43200" y2="67939"/>
                        <a14:foregroundMark x1="40667" y1="86260" x2="32667" y2="974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80281">
            <a:off x="239654" y="3264981"/>
            <a:ext cx="3463638" cy="302491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A58A4F4-19C5-2709-D342-2DABA954375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056" b="97778" l="56328" r="80313">
                        <a14:foregroundMark x1="69297" y1="3194" x2="70625" y2="12778"/>
                        <a14:foregroundMark x1="70625" y1="12778" x2="70859" y2="13333"/>
                        <a14:foregroundMark x1="71094" y1="69861" x2="70469" y2="90139"/>
                        <a14:foregroundMark x1="72656" y1="68611" x2="72656" y2="70833"/>
                        <a14:foregroundMark x1="67500" y1="69583" x2="67500" y2="69583"/>
                        <a14:foregroundMark x1="68125" y1="74722" x2="72031" y2="88611"/>
                        <a14:foregroundMark x1="71172" y1="75278" x2="73203" y2="84028"/>
                        <a14:foregroundMark x1="66641" y1="79583" x2="68125" y2="74306"/>
                        <a14:foregroundMark x1="70469" y1="89167" x2="71328" y2="97778"/>
                        <a14:foregroundMark x1="71328" y1="97778" x2="71328" y2="97500"/>
                        <a14:foregroundMark x1="78203" y1="90000" x2="79766" y2="94583"/>
                        <a14:foregroundMark x1="72656" y1="88611" x2="68672" y2="95694"/>
                        <a14:foregroundMark x1="70391" y1="91389" x2="71172" y2="89722"/>
                        <a14:foregroundMark x1="57109" y1="56667" x2="58203" y2="64167"/>
                        <a14:foregroundMark x1="58203" y1="63333" x2="59141" y2="69028"/>
                        <a14:foregroundMark x1="56797" y1="64167" x2="56328" y2="65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571" r="16639"/>
          <a:stretch/>
        </p:blipFill>
        <p:spPr>
          <a:xfrm rot="20894859">
            <a:off x="5282478" y="786814"/>
            <a:ext cx="1627043" cy="307220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D1A9FCC-C169-996F-F765-DA5AAF10D4A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33" b="96528" l="20000" r="56797">
                        <a14:foregroundMark x1="32188" y1="8056" x2="43281" y2="5278"/>
                        <a14:foregroundMark x1="43281" y1="5278" x2="45781" y2="7361"/>
                        <a14:foregroundMark x1="56484" y1="82778" x2="51016" y2="84722"/>
                        <a14:foregroundMark x1="51328" y1="77083" x2="52422" y2="83333"/>
                        <a14:foregroundMark x1="40625" y1="92500" x2="38047" y2="96528"/>
                        <a14:foregroundMark x1="34766" y1="79722" x2="42734" y2="74861"/>
                        <a14:foregroundMark x1="35781" y1="75833" x2="41719" y2="84028"/>
                        <a14:foregroundMark x1="40000" y1="69028" x2="40000" y2="69028"/>
                        <a14:foregroundMark x1="34766" y1="70417" x2="34766" y2="70417"/>
                        <a14:foregroundMark x1="22188" y1="81111" x2="24063" y2="83333"/>
                        <a14:foregroundMark x1="23125" y1="82917" x2="20000" y2="82917"/>
                        <a14:foregroundMark x1="21484" y1="84444" x2="25625" y2="83333"/>
                        <a14:foregroundMark x1="24922" y1="75556" x2="24297" y2="81667"/>
                        <a14:foregroundMark x1="41016" y1="972" x2="39141" y2="972"/>
                        <a14:foregroundMark x1="23359" y1="82222" x2="23047" y2="84444"/>
                        <a14:foregroundMark x1="26719" y1="86389" x2="26719" y2="86389"/>
                        <a14:foregroundMark x1="47969" y1="88472" x2="47969" y2="88472"/>
                        <a14:foregroundMark x1="56797" y1="81806" x2="56328" y2="813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33" t="839" r="41634" b="-839"/>
          <a:stretch/>
        </p:blipFill>
        <p:spPr>
          <a:xfrm rot="887408">
            <a:off x="9347016" y="3041758"/>
            <a:ext cx="2350602" cy="3238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005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97B4C85-6B09-75F9-4FDE-1D632EFCBF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11" y="301481"/>
            <a:ext cx="11607790" cy="625503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3FBB255-5321-001F-2CDD-8162833537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8003" y="1244554"/>
            <a:ext cx="1274174" cy="1072989"/>
          </a:xfrm>
          <a:prstGeom prst="rect">
            <a:avLst/>
          </a:prstGeom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A4CC796A-44E4-9785-24F6-1E14549F21C5}"/>
              </a:ext>
            </a:extLst>
          </p:cNvPr>
          <p:cNvCxnSpPr>
            <a:cxnSpLocks/>
          </p:cNvCxnSpPr>
          <p:nvPr/>
        </p:nvCxnSpPr>
        <p:spPr>
          <a:xfrm>
            <a:off x="1032044" y="2184791"/>
            <a:ext cx="2130707" cy="1185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0F2117B7-6D69-BC16-1F18-35E84647C0A3}"/>
              </a:ext>
            </a:extLst>
          </p:cNvPr>
          <p:cNvCxnSpPr/>
          <p:nvPr/>
        </p:nvCxnSpPr>
        <p:spPr>
          <a:xfrm>
            <a:off x="1058781" y="2037833"/>
            <a:ext cx="0" cy="293915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261A7D0C-9BB7-CA93-C454-59D7014C7014}"/>
              </a:ext>
            </a:extLst>
          </p:cNvPr>
          <p:cNvCxnSpPr/>
          <p:nvPr/>
        </p:nvCxnSpPr>
        <p:spPr>
          <a:xfrm>
            <a:off x="3854970" y="2050995"/>
            <a:ext cx="0" cy="26060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Левая круглая скобка 21">
            <a:extLst>
              <a:ext uri="{FF2B5EF4-FFF2-40B4-BE49-F238E27FC236}">
                <a16:creationId xmlns:a16="http://schemas.microsoft.com/office/drawing/2014/main" id="{3915232E-CEC5-8088-2F04-5B3B1D646255}"/>
              </a:ext>
            </a:extLst>
          </p:cNvPr>
          <p:cNvSpPr/>
          <p:nvPr/>
        </p:nvSpPr>
        <p:spPr>
          <a:xfrm rot="16200000" flipV="1">
            <a:off x="2326493" y="930084"/>
            <a:ext cx="260610" cy="2796345"/>
          </a:xfrm>
          <a:prstGeom prst="leftBracke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Левая круглая скобка 24">
            <a:extLst>
              <a:ext uri="{FF2B5EF4-FFF2-40B4-BE49-F238E27FC236}">
                <a16:creationId xmlns:a16="http://schemas.microsoft.com/office/drawing/2014/main" id="{5703DE0C-746B-2D51-C977-7569A64513E7}"/>
              </a:ext>
            </a:extLst>
          </p:cNvPr>
          <p:cNvSpPr/>
          <p:nvPr/>
        </p:nvSpPr>
        <p:spPr>
          <a:xfrm rot="5400000">
            <a:off x="3365426" y="1697624"/>
            <a:ext cx="293911" cy="685164"/>
          </a:xfrm>
          <a:prstGeom prst="leftBracke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73B600E4-6B7A-AB53-82EE-D07E9E9CA4A3}"/>
              </a:ext>
            </a:extLst>
          </p:cNvPr>
          <p:cNvCxnSpPr/>
          <p:nvPr/>
        </p:nvCxnSpPr>
        <p:spPr>
          <a:xfrm>
            <a:off x="3162751" y="2050995"/>
            <a:ext cx="0" cy="293915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65ACE4F0-5F0E-D6A7-DB91-A93AB796C610}"/>
              </a:ext>
            </a:extLst>
          </p:cNvPr>
          <p:cNvCxnSpPr/>
          <p:nvPr/>
        </p:nvCxnSpPr>
        <p:spPr>
          <a:xfrm>
            <a:off x="1064584" y="1421142"/>
            <a:ext cx="0" cy="293915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D574C072-F580-F3E8-938A-CEB8065A4D65}"/>
              </a:ext>
            </a:extLst>
          </p:cNvPr>
          <p:cNvCxnSpPr/>
          <p:nvPr/>
        </p:nvCxnSpPr>
        <p:spPr>
          <a:xfrm>
            <a:off x="3162751" y="1421142"/>
            <a:ext cx="0" cy="293915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77387F41-95D3-80E1-CA05-313402A1C312}"/>
              </a:ext>
            </a:extLst>
          </p:cNvPr>
          <p:cNvCxnSpPr>
            <a:cxnSpLocks/>
          </p:cNvCxnSpPr>
          <p:nvPr/>
        </p:nvCxnSpPr>
        <p:spPr>
          <a:xfrm>
            <a:off x="1066640" y="1564608"/>
            <a:ext cx="2096111" cy="349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Левая круглая скобка 31">
            <a:extLst>
              <a:ext uri="{FF2B5EF4-FFF2-40B4-BE49-F238E27FC236}">
                <a16:creationId xmlns:a16="http://schemas.microsoft.com/office/drawing/2014/main" id="{77D34ED2-EEDE-49D4-F14D-E03501CD50FB}"/>
              </a:ext>
            </a:extLst>
          </p:cNvPr>
          <p:cNvSpPr/>
          <p:nvPr/>
        </p:nvSpPr>
        <p:spPr>
          <a:xfrm rot="5400000">
            <a:off x="1979570" y="317361"/>
            <a:ext cx="270565" cy="2112145"/>
          </a:xfrm>
          <a:prstGeom prst="leftBracke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EC1E89D-B510-BD04-7F7F-7BDF398D3B76}"/>
              </a:ext>
            </a:extLst>
          </p:cNvPr>
          <p:cNvSpPr txBox="1"/>
          <p:nvPr/>
        </p:nvSpPr>
        <p:spPr>
          <a:xfrm>
            <a:off x="1049585" y="4183099"/>
            <a:ext cx="4094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Propisi" panose="02000508030000020003" pitchFamily="2" charset="0"/>
              </a:rPr>
              <a:t>Ответ: 7 недель.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91C4481C-2CF3-4C9F-D6B1-911A89820E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11" b="99695" l="10000" r="90000">
                        <a14:foregroundMark x1="34133" y1="9466" x2="54533" y2="2901"/>
                        <a14:foregroundMark x1="54533" y1="2901" x2="63333" y2="7939"/>
                        <a14:foregroundMark x1="63333" y1="7939" x2="65467" y2="10687"/>
                        <a14:foregroundMark x1="60533" y1="3206" x2="55867" y2="763"/>
                        <a14:foregroundMark x1="43200" y1="72672" x2="58267" y2="90534"/>
                        <a14:foregroundMark x1="58267" y1="90534" x2="58267" y2="90687"/>
                        <a14:foregroundMark x1="36400" y1="94809" x2="57600" y2="87481"/>
                        <a14:foregroundMark x1="63600" y1="92061" x2="64800" y2="94504"/>
                        <a14:foregroundMark x1="49333" y1="97863" x2="45067" y2="97863"/>
                        <a14:foregroundMark x1="48533" y1="97863" x2="47467" y2="99695"/>
                        <a14:foregroundMark x1="54267" y1="74962" x2="43600" y2="84580"/>
                        <a14:foregroundMark x1="49600" y1="75420" x2="53333" y2="72519"/>
                        <a14:foregroundMark x1="43200" y1="67939" x2="43200" y2="67939"/>
                        <a14:foregroundMark x1="40667" y1="86260" x2="32667" y2="974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7293">
            <a:off x="10094898" y="987435"/>
            <a:ext cx="2150538" cy="1878137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05CA443B-CCD2-5843-3593-9A85DA6F960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056" b="97778" l="56328" r="80313">
                        <a14:foregroundMark x1="69297" y1="3194" x2="70625" y2="12778"/>
                        <a14:foregroundMark x1="70625" y1="12778" x2="70859" y2="13333"/>
                        <a14:foregroundMark x1="71094" y1="69861" x2="70469" y2="90139"/>
                        <a14:foregroundMark x1="72656" y1="68611" x2="72656" y2="70833"/>
                        <a14:foregroundMark x1="67500" y1="69583" x2="67500" y2="69583"/>
                        <a14:foregroundMark x1="68125" y1="74722" x2="72031" y2="88611"/>
                        <a14:foregroundMark x1="71172" y1="75278" x2="73203" y2="84028"/>
                        <a14:foregroundMark x1="66641" y1="79583" x2="68125" y2="74306"/>
                        <a14:foregroundMark x1="70469" y1="89167" x2="71328" y2="97778"/>
                        <a14:foregroundMark x1="71328" y1="97778" x2="71328" y2="97500"/>
                        <a14:foregroundMark x1="78203" y1="90000" x2="79766" y2="94583"/>
                        <a14:foregroundMark x1="72656" y1="88611" x2="68672" y2="95694"/>
                        <a14:foregroundMark x1="70391" y1="91389" x2="71172" y2="89722"/>
                        <a14:foregroundMark x1="57109" y1="56667" x2="58203" y2="64167"/>
                        <a14:foregroundMark x1="58203" y1="63333" x2="59141" y2="69028"/>
                        <a14:foregroundMark x1="56797" y1="64167" x2="56328" y2="65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571" r="16639"/>
          <a:stretch/>
        </p:blipFill>
        <p:spPr>
          <a:xfrm rot="20894859">
            <a:off x="8072319" y="955687"/>
            <a:ext cx="1028290" cy="1941632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6C189CB4-DB3D-8851-47D1-C9094843295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33" b="96528" l="20000" r="56797">
                        <a14:foregroundMark x1="32188" y1="8056" x2="43281" y2="5278"/>
                        <a14:foregroundMark x1="43281" y1="5278" x2="45781" y2="7361"/>
                        <a14:foregroundMark x1="56484" y1="82778" x2="51016" y2="84722"/>
                        <a14:foregroundMark x1="51328" y1="77083" x2="52422" y2="83333"/>
                        <a14:foregroundMark x1="40625" y1="92500" x2="38047" y2="96528"/>
                        <a14:foregroundMark x1="34766" y1="79722" x2="42734" y2="74861"/>
                        <a14:foregroundMark x1="35781" y1="75833" x2="41719" y2="84028"/>
                        <a14:foregroundMark x1="40000" y1="69028" x2="40000" y2="69028"/>
                        <a14:foregroundMark x1="34766" y1="70417" x2="34766" y2="70417"/>
                        <a14:foregroundMark x1="22188" y1="81111" x2="24063" y2="83333"/>
                        <a14:foregroundMark x1="23125" y1="82917" x2="20000" y2="82917"/>
                        <a14:foregroundMark x1="21484" y1="84444" x2="25625" y2="83333"/>
                        <a14:foregroundMark x1="24922" y1="75556" x2="24297" y2="81667"/>
                        <a14:foregroundMark x1="41016" y1="972" x2="39141" y2="972"/>
                        <a14:foregroundMark x1="23359" y1="82222" x2="23047" y2="84444"/>
                        <a14:foregroundMark x1="26719" y1="86389" x2="26719" y2="86389"/>
                        <a14:foregroundMark x1="47969" y1="88472" x2="47969" y2="88472"/>
                        <a14:foregroundMark x1="56797" y1="81806" x2="56328" y2="813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33" t="839" r="41634" b="-839"/>
          <a:stretch/>
        </p:blipFill>
        <p:spPr>
          <a:xfrm>
            <a:off x="9204869" y="980779"/>
            <a:ext cx="1271212" cy="175115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EA8A322-2584-F77E-C40E-040ED71BEA3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32597" y="2197951"/>
            <a:ext cx="1274174" cy="107298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EF845E7-C5FD-D612-23F0-E0A56D5EFDA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27943" y="622810"/>
            <a:ext cx="1274174" cy="1072989"/>
          </a:xfrm>
          <a:prstGeom prst="rect">
            <a:avLst/>
          </a:prstGeom>
        </p:spPr>
      </p:pic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0423E25E-7C53-10FE-75F3-7C35C893FE24}"/>
              </a:ext>
            </a:extLst>
          </p:cNvPr>
          <p:cNvCxnSpPr>
            <a:cxnSpLocks/>
          </p:cNvCxnSpPr>
          <p:nvPr/>
        </p:nvCxnSpPr>
        <p:spPr>
          <a:xfrm flipV="1">
            <a:off x="3183986" y="2184791"/>
            <a:ext cx="670984" cy="1316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0621409-31BF-C66C-B1A2-02038ED618F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6238" y="2810580"/>
            <a:ext cx="5511262" cy="1072989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EBEC49D-E5A7-0739-587C-1402A81349D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37513" y="2799343"/>
            <a:ext cx="5517358" cy="107298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0A51E50-31B4-EDFC-D49D-4097119EA23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86289" y="1211110"/>
            <a:ext cx="1524132" cy="130645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9CA6901F-35E8-C7F0-D880-14B10E0D75D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82247" y="3458035"/>
            <a:ext cx="5182049" cy="1072989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B4E1E1CD-77B6-3E51-10DF-2F4FEC42F50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10804" y="3468136"/>
            <a:ext cx="5182049" cy="1072989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6A7D3D5C-3CDF-8F6E-B554-737F2631CD25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6738" t="71042" r="25890" b="16002"/>
          <a:stretch/>
        </p:blipFill>
        <p:spPr>
          <a:xfrm>
            <a:off x="3183986" y="4919378"/>
            <a:ext cx="8961810" cy="1746604"/>
          </a:xfrm>
          <a:prstGeom prst="rect">
            <a:avLst/>
          </a:prstGeom>
          <a:ln w="76200">
            <a:solidFill>
              <a:srgbClr val="0070C0"/>
            </a:solidFill>
          </a:ln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72D1D2B9-227D-C80F-3786-699C43ACF8F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610451" y="90850"/>
            <a:ext cx="4761389" cy="145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1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  <p:bldP spid="32" grpId="0" animBg="1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2C4ED00-D7DC-F68A-5954-2A4CF26FC2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841" y="301481"/>
            <a:ext cx="11607790" cy="6255038"/>
          </a:xfrm>
          <a:prstGeom prst="rect">
            <a:avLst/>
          </a:prstGeom>
        </p:spPr>
      </p:pic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5F2F650D-5488-E1DC-DE52-43D322EEFF9F}"/>
              </a:ext>
            </a:extLst>
          </p:cNvPr>
          <p:cNvCxnSpPr/>
          <p:nvPr/>
        </p:nvCxnSpPr>
        <p:spPr>
          <a:xfrm>
            <a:off x="1049867" y="1557867"/>
            <a:ext cx="21336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9AC911FC-E15B-70CA-FB94-B2320C8B7442}"/>
              </a:ext>
            </a:extLst>
          </p:cNvPr>
          <p:cNvCxnSpPr>
            <a:cxnSpLocks/>
          </p:cNvCxnSpPr>
          <p:nvPr/>
        </p:nvCxnSpPr>
        <p:spPr>
          <a:xfrm rot="1620000">
            <a:off x="3067192" y="2042184"/>
            <a:ext cx="21336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>
            <a:extLst>
              <a:ext uri="{FF2B5EF4-FFF2-40B4-BE49-F238E27FC236}">
                <a16:creationId xmlns:a16="http://schemas.microsoft.com/office/drawing/2014/main" id="{375506F1-EC09-F323-2705-2C61F7DD978B}"/>
              </a:ext>
            </a:extLst>
          </p:cNvPr>
          <p:cNvSpPr/>
          <p:nvPr/>
        </p:nvSpPr>
        <p:spPr>
          <a:xfrm>
            <a:off x="999066" y="1512150"/>
            <a:ext cx="135467" cy="9143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BE0BA742-2924-3F85-F4FF-836330F93329}"/>
              </a:ext>
            </a:extLst>
          </p:cNvPr>
          <p:cNvSpPr/>
          <p:nvPr/>
        </p:nvSpPr>
        <p:spPr>
          <a:xfrm>
            <a:off x="3098801" y="1503735"/>
            <a:ext cx="135467" cy="9143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80AE2D22-3C2F-A4CF-20CC-CDFA001D9A12}"/>
              </a:ext>
            </a:extLst>
          </p:cNvPr>
          <p:cNvCxnSpPr>
            <a:cxnSpLocks/>
          </p:cNvCxnSpPr>
          <p:nvPr/>
        </p:nvCxnSpPr>
        <p:spPr>
          <a:xfrm rot="-960000">
            <a:off x="4986937" y="2232452"/>
            <a:ext cx="21336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Овал 29">
            <a:extLst>
              <a:ext uri="{FF2B5EF4-FFF2-40B4-BE49-F238E27FC236}">
                <a16:creationId xmlns:a16="http://schemas.microsoft.com/office/drawing/2014/main" id="{F676EABD-4C58-08D9-E32E-1B49F2BBC1B4}"/>
              </a:ext>
            </a:extLst>
          </p:cNvPr>
          <p:cNvSpPr/>
          <p:nvPr/>
        </p:nvSpPr>
        <p:spPr>
          <a:xfrm>
            <a:off x="4960529" y="2468954"/>
            <a:ext cx="135467" cy="9143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id="{E9F13589-2590-6126-1A68-E2A8AD9F06C8}"/>
              </a:ext>
            </a:extLst>
          </p:cNvPr>
          <p:cNvSpPr/>
          <p:nvPr/>
        </p:nvSpPr>
        <p:spPr>
          <a:xfrm>
            <a:off x="6993607" y="1889303"/>
            <a:ext cx="135467" cy="9143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7B1A3ED-0B19-0D37-9DEA-50A6918953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6893" y="326123"/>
            <a:ext cx="2103302" cy="107298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4D53F88-34EA-F7DA-DB35-94F6D6AEA2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8599" y="913843"/>
            <a:ext cx="1755800" cy="106689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C54AFFAD-7A82-1F59-EDA1-FD59B96B3D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12402" y="1243153"/>
            <a:ext cx="1755800" cy="1072989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87C848A8-7CAE-224D-9C35-7C229E088B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46336" y="1913945"/>
            <a:ext cx="1761897" cy="1072989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1C334344-DC90-81A7-E93C-414367AE13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132" y="2849731"/>
            <a:ext cx="1755800" cy="1066892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DE0925B5-0B19-1B3E-5F4D-93CC52173B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0901" y="2834129"/>
            <a:ext cx="1755800" cy="1066892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779B8C1C-22DE-C2A0-5CE0-331EE12C17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1870" y="2834129"/>
            <a:ext cx="1755800" cy="1066892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EBC3CE2B-94A4-1EA1-4962-8EC87E080CC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99743" y="2853822"/>
            <a:ext cx="896190" cy="1072989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B1DDFD38-0A89-6CEB-6D25-8B47543D9D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08644" y="2841215"/>
            <a:ext cx="896190" cy="1072989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DA0406DE-B5E5-3A38-737E-12ADD5CDFD65}"/>
              </a:ext>
            </a:extLst>
          </p:cNvPr>
          <p:cNvSpPr txBox="1"/>
          <p:nvPr/>
        </p:nvSpPr>
        <p:spPr>
          <a:xfrm>
            <a:off x="4864113" y="2936005"/>
            <a:ext cx="18915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Propisi" panose="02000508030000020003" pitchFamily="2" charset="0"/>
              </a:rPr>
              <a:t>=  1 8 см</a:t>
            </a: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43AF5AC6-E4D0-3EF6-E710-753CE6E71AF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2110" y="3452503"/>
            <a:ext cx="5950212" cy="1072989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DBB46B23-6675-7AB5-569D-9874C1E1CEFA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7226" t="22487" r="23705" b="7062"/>
          <a:stretch/>
        </p:blipFill>
        <p:spPr>
          <a:xfrm>
            <a:off x="8019675" y="84429"/>
            <a:ext cx="4161076" cy="5669876"/>
          </a:xfrm>
          <a:prstGeom prst="rect">
            <a:avLst/>
          </a:prstGeom>
        </p:spPr>
      </p:pic>
      <p:cxnSp>
        <p:nvCxnSpPr>
          <p:cNvPr id="59" name="Прямая со стрелкой 58">
            <a:extLst>
              <a:ext uri="{FF2B5EF4-FFF2-40B4-BE49-F238E27FC236}">
                <a16:creationId xmlns:a16="http://schemas.microsoft.com/office/drawing/2014/main" id="{0C1E6402-6D78-20F6-2515-1D9B4BAF3526}"/>
              </a:ext>
            </a:extLst>
          </p:cNvPr>
          <p:cNvCxnSpPr>
            <a:cxnSpLocks/>
          </p:cNvCxnSpPr>
          <p:nvPr/>
        </p:nvCxnSpPr>
        <p:spPr>
          <a:xfrm flipH="1" flipV="1">
            <a:off x="7514991" y="3203986"/>
            <a:ext cx="818501" cy="792306"/>
          </a:xfrm>
          <a:prstGeom prst="straightConnector1">
            <a:avLst/>
          </a:pr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956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9" grpId="0" animBg="1"/>
      <p:bldP spid="30" grpId="0" animBg="1"/>
      <p:bldP spid="33" grpId="0" animBg="1"/>
      <p:bldP spid="56" grpId="0"/>
    </p:bldLst>
  </p:timing>
</p:sld>
</file>

<file path=ppt/theme/theme1.xml><?xml version="1.0" encoding="utf-8"?>
<a:theme xmlns:a="http://schemas.openxmlformats.org/drawingml/2006/main" name="Office Theme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430</TotalTime>
  <Words>319</Words>
  <Application>Microsoft Office PowerPoint</Application>
  <PresentationFormat>Широкоэкранный</PresentationFormat>
  <Paragraphs>67</Paragraphs>
  <Slides>12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Open Sans</vt:lpstr>
      <vt:lpstr>Propisi</vt:lpstr>
      <vt:lpstr>Times New Roman</vt:lpstr>
      <vt:lpstr>Office Theme</vt:lpstr>
      <vt:lpstr>Повторение. Нумерация чисел. Устные и письменные приёмы сложения и вычитания. (Математика. 3 класс)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</dc:creator>
  <cp:lastModifiedBy>Евгений</cp:lastModifiedBy>
  <cp:revision>7</cp:revision>
  <dcterms:created xsi:type="dcterms:W3CDTF">2022-05-01T02:33:08Z</dcterms:created>
  <dcterms:modified xsi:type="dcterms:W3CDTF">2022-05-01T11:36:19Z</dcterms:modified>
</cp:coreProperties>
</file>