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F8829-F165-4C17-AED1-6579018FC957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1F63-851B-4C66-9A4D-BC4EBD4A4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005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F8829-F165-4C17-AED1-6579018FC957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1F63-851B-4C66-9A4D-BC4EBD4A4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415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F8829-F165-4C17-AED1-6579018FC957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1F63-851B-4C66-9A4D-BC4EBD4A4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183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F8829-F165-4C17-AED1-6579018FC957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1F63-851B-4C66-9A4D-BC4EBD4A4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682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F8829-F165-4C17-AED1-6579018FC957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1F63-851B-4C66-9A4D-BC4EBD4A4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628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F8829-F165-4C17-AED1-6579018FC957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1F63-851B-4C66-9A4D-BC4EBD4A4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23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F8829-F165-4C17-AED1-6579018FC957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1F63-851B-4C66-9A4D-BC4EBD4A4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099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F8829-F165-4C17-AED1-6579018FC957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1F63-851B-4C66-9A4D-BC4EBD4A4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024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F8829-F165-4C17-AED1-6579018FC957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1F63-851B-4C66-9A4D-BC4EBD4A4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312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F8829-F165-4C17-AED1-6579018FC957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1F63-851B-4C66-9A4D-BC4EBD4A4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942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F8829-F165-4C17-AED1-6579018FC957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1F63-851B-4C66-9A4D-BC4EBD4A4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90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1F8829-F165-4C17-AED1-6579018FC957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C1F63-851B-4C66-9A4D-BC4EBD4A4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75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Век Просвещения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753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/>
              <a:t>План 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Основные черты Просвещения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Главные просветители и их идеи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1041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/>
              <a:t>Основные черты Просвещения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Разум основа всего;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Критика всего, что угнетает человека;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Равенство всех перед законом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Неприкосновенность собственности;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Невмешательство церкви в светскую жизнь.</a:t>
            </a:r>
          </a:p>
        </p:txBody>
      </p:sp>
    </p:spTree>
    <p:extLst>
      <p:ext uri="{BB962C8B-B14F-4D97-AF65-F5344CB8AC3E}">
        <p14:creationId xmlns:p14="http://schemas.microsoft.com/office/powerpoint/2010/main" val="1962449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/>
              <a:t>Главные просветители и их идеи</a:t>
            </a:r>
            <a:br>
              <a:rPr lang="ru-RU" b="1" u="sng" dirty="0" smtClean="0"/>
            </a:br>
            <a:r>
              <a:rPr lang="ru-RU" b="1" u="sng" dirty="0" smtClean="0"/>
              <a:t>Джон Локк (Англия)</a:t>
            </a:r>
            <a:endParaRPr lang="ru-RU" b="1" u="sng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Создание учения о естественных, прирождённых правах человека.</a:t>
            </a:r>
          </a:p>
          <a:p>
            <a:r>
              <a:rPr lang="ru-RU" dirty="0" smtClean="0"/>
              <a:t>Принцип разделения властей: законодательная и исполнительная.</a:t>
            </a:r>
          </a:p>
          <a:p>
            <a:r>
              <a:rPr lang="ru-RU" dirty="0" smtClean="0"/>
              <a:t>Был сторонником конституционной монархии.</a:t>
            </a:r>
            <a:endParaRPr lang="ru-RU" dirty="0"/>
          </a:p>
        </p:txBody>
      </p:sp>
      <p:pic>
        <p:nvPicPr>
          <p:cNvPr id="1026" name="Picture 2" descr="Портрет философа Джона Локка между 1672 и 1676 годами. Джон Гринхилл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459" y="1825625"/>
            <a:ext cx="3393250" cy="412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0864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err="1" smtClean="0"/>
              <a:t>Монтескьё</a:t>
            </a:r>
            <a:r>
              <a:rPr lang="ru-RU" b="1" u="sng" dirty="0" smtClean="0"/>
              <a:t> (</a:t>
            </a:r>
            <a:r>
              <a:rPr lang="ru-RU" b="1" u="sng" dirty="0"/>
              <a:t>Ф</a:t>
            </a:r>
            <a:r>
              <a:rPr lang="ru-RU" b="1" u="sng" dirty="0" smtClean="0"/>
              <a:t>ранция)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Был противником деспотизма.</a:t>
            </a:r>
          </a:p>
          <a:p>
            <a:r>
              <a:rPr lang="ru-RU" dirty="0" smtClean="0"/>
              <a:t>«Свобода есть право делать всё, что дозволено законом.»</a:t>
            </a:r>
          </a:p>
          <a:p>
            <a:r>
              <a:rPr lang="ru-RU" dirty="0" smtClean="0"/>
              <a:t>Защита личности от произвола власти.</a:t>
            </a:r>
          </a:p>
          <a:p>
            <a:r>
              <a:rPr lang="ru-RU" dirty="0" smtClean="0"/>
              <a:t>Выделил три ветви власти: законодательная, исполнительная и судебная.</a:t>
            </a:r>
          </a:p>
          <a:p>
            <a:endParaRPr lang="ru-RU" dirty="0"/>
          </a:p>
        </p:txBody>
      </p:sp>
      <p:pic>
        <p:nvPicPr>
          <p:cNvPr id="2050" name="Picture 2" descr="Montesquieu 2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782" y="1454734"/>
            <a:ext cx="3574284" cy="472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6427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/>
              <a:t>О. Вольтер (Франция)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Идея просвещённого монарха, который с помощью реформ может построить «царство разума».</a:t>
            </a:r>
          </a:p>
          <a:p>
            <a:r>
              <a:rPr lang="ru-RU" dirty="0" smtClean="0"/>
              <a:t>Против стремления церкви поработить разум человека. Но при этом подчёркивал, что церковь всё же необходима, как сдерживающий элемент общества.</a:t>
            </a:r>
            <a:endParaRPr lang="ru-RU" dirty="0"/>
          </a:p>
        </p:txBody>
      </p:sp>
      <p:pic>
        <p:nvPicPr>
          <p:cNvPr id="3074" name="Picture 2" descr="Работа Николя де Ларжильера, 1724 г.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74" y="1465493"/>
            <a:ext cx="3787857" cy="4755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37687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/>
              <a:t>Жан-Жак Руссо (Франция)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Предлагал ограничить частную собственность.</a:t>
            </a:r>
          </a:p>
          <a:p>
            <a:r>
              <a:rPr lang="ru-RU" dirty="0" smtClean="0"/>
              <a:t>Уравнение крайностей богатства и бедности.</a:t>
            </a:r>
          </a:p>
          <a:p>
            <a:r>
              <a:rPr lang="ru-RU" dirty="0" smtClean="0"/>
              <a:t>Всеобщее избирательное право.</a:t>
            </a:r>
          </a:p>
          <a:p>
            <a:r>
              <a:rPr lang="ru-RU" dirty="0" smtClean="0"/>
              <a:t>Идеал мыслителя – демократическая республика мелких собственников.</a:t>
            </a:r>
            <a:endParaRPr lang="ru-RU" dirty="0"/>
          </a:p>
        </p:txBody>
      </p:sp>
      <p:pic>
        <p:nvPicPr>
          <p:cNvPr id="4098" name="Picture 2" descr="Морис Кантен де Латур. Портрет Жана-Жака Руссо. Пастель, около 175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444" y="1526317"/>
            <a:ext cx="3479470" cy="4838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82124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172</Words>
  <Application>Microsoft Office PowerPoint</Application>
  <PresentationFormat>Широкоэкранный</PresentationFormat>
  <Paragraphs>27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Век Просвещения</vt:lpstr>
      <vt:lpstr>План </vt:lpstr>
      <vt:lpstr>Основные черты Просвещения</vt:lpstr>
      <vt:lpstr>Главные просветители и их идеи Джон Локк (Англия)</vt:lpstr>
      <vt:lpstr>Монтескьё (Франция)</vt:lpstr>
      <vt:lpstr>О. Вольтер (Франция)</vt:lpstr>
      <vt:lpstr>Жан-Жак Руссо (Франция)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Век Просвещения</dc:title>
  <dc:creator>Сергей</dc:creator>
  <cp:lastModifiedBy>Сергей</cp:lastModifiedBy>
  <cp:revision>3</cp:revision>
  <dcterms:created xsi:type="dcterms:W3CDTF">2021-11-08T16:13:25Z</dcterms:created>
  <dcterms:modified xsi:type="dcterms:W3CDTF">2021-11-08T16:33:00Z</dcterms:modified>
</cp:coreProperties>
</file>