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9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90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11.04.2022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11.04.2022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11.04.2022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11.04.2022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1400" dirty="0" smtClean="0"/>
              <a:t>Государственное Казенное Общеобразовательное Учреждение Ростовской Области</a:t>
            </a:r>
            <a:br>
              <a:rPr lang="ru-RU" sz="1400" dirty="0" smtClean="0"/>
            </a:br>
            <a:r>
              <a:rPr lang="ru-RU" sz="1400" dirty="0" smtClean="0"/>
              <a:t>« Зерноградская специальная школа-интернат»</a:t>
            </a:r>
            <a:endParaRPr lang="ru-RU" sz="14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0" y="1268760"/>
            <a:ext cx="903649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Путешествие в мир экологии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2192090"/>
            <a:ext cx="8352928" cy="46659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8324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46211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9285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46712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402984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87166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531" y="260648"/>
            <a:ext cx="8400933" cy="6300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63929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468879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7" y="0"/>
            <a:ext cx="912812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80843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0"/>
            <a:ext cx="8712968" cy="6669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717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53259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09185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7" y="0"/>
            <a:ext cx="912812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2164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7" y="0"/>
            <a:ext cx="912812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37662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</TotalTime>
  <Words>10</Words>
  <Application>Microsoft Office PowerPoint</Application>
  <PresentationFormat>Экран (4:3)</PresentationFormat>
  <Paragraphs>2</Paragraphs>
  <Slides>14</Slides>
  <Notes>0</Notes>
  <HiddenSlides>1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Государственное Казенное Общеобразовательное Учреждение Ростовской Области « Зерноградская специальная школа-интернат»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Марина</dc:creator>
  <cp:lastModifiedBy>Марина</cp:lastModifiedBy>
  <cp:revision>5</cp:revision>
  <dcterms:created xsi:type="dcterms:W3CDTF">2022-04-11T05:20:02Z</dcterms:created>
  <dcterms:modified xsi:type="dcterms:W3CDTF">2022-04-11T05:52:34Z</dcterms:modified>
</cp:coreProperties>
</file>