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57" d="100"/>
          <a:sy n="57" d="100"/>
        </p:scale>
        <p:origin x="69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24.08.2016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24.08.2016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rmAutofit/>
          </a:bodyPr>
          <a:lstStyle>
            <a:lvl1pPr algn="l" rtl="0">
              <a:defRPr sz="2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"/>
          </a:p>
        </p:txBody>
      </p:sp>
      <p:grpSp>
        <p:nvGrpSpPr>
          <p:cNvPr id="84" name="Груп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97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111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112" name="Группа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125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Полилиния 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/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/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"/>
          </a:p>
        </p:txBody>
      </p:sp>
      <p:grpSp>
        <p:nvGrpSpPr>
          <p:cNvPr id="9" name="Группа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36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37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"/>
          </a:p>
        </p:txBody>
      </p:sp>
      <p:grpSp>
        <p:nvGrpSpPr>
          <p:cNvPr id="52" name="Группа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79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84" name="Группа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78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97" name="Группа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9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0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1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2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3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4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5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6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7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8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9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80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Образец текста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n-US"/>
              <a:t>24.08.2016</a:t>
            </a:r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7294" y="1752600"/>
            <a:ext cx="8633012" cy="1828800"/>
          </a:xfrm>
        </p:spPr>
        <p:txBody>
          <a:bodyPr rtlCol="0">
            <a:normAutofit fontScale="90000"/>
          </a:bodyPr>
          <a:lstStyle/>
          <a:p>
            <a:r>
              <a:rPr lang="ru-RU" b="1" i="1" dirty="0"/>
              <a:t>Практическое построение простого предложения</a:t>
            </a:r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У</a:t>
            </a:r>
            <a:r>
              <a:rPr lang="ru" dirty="0" smtClean="0"/>
              <a:t>читель 4 Б класса: Ковцун Л.А.</a:t>
            </a: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730624"/>
          </a:xfrm>
        </p:spPr>
        <p:txBody>
          <a:bodyPr/>
          <a:lstStyle/>
          <a:p>
            <a:pPr algn="ctr"/>
            <a:r>
              <a:rPr lang="ru-RU" dirty="0" smtClean="0"/>
              <a:t>Птичий двор</a:t>
            </a:r>
            <a:endParaRPr lang="ru-RU" dirty="0"/>
          </a:p>
        </p:txBody>
      </p:sp>
      <p:pic>
        <p:nvPicPr>
          <p:cNvPr id="4" name="Объект 3" descr="Птичий двор. Рассказ (Абросимова Светлана Ник) / Стихи.ру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17" y="1035424"/>
            <a:ext cx="8518618" cy="5230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756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770965"/>
          </a:xfrm>
        </p:spPr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4" name="Объект 3" descr="C:\Users\Лилианна\Desktop\Картинка-солнышко-для-детей-красивые-прикольные-интересные-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70" y="1685365"/>
            <a:ext cx="4501037" cy="422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Тучка ~ Поэзия (Стихи для детей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756" y="1685365"/>
            <a:ext cx="4754880" cy="4229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832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341" y="654423"/>
            <a:ext cx="10058402" cy="12192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Домашнее задание: </a:t>
            </a:r>
            <a:br>
              <a:rPr lang="ru-RU" sz="3200" b="1" dirty="0" smtClean="0"/>
            </a:br>
            <a:r>
              <a:rPr lang="ru-RU" sz="2800" dirty="0" smtClean="0"/>
              <a:t>стр.186 </a:t>
            </a:r>
            <a:r>
              <a:rPr lang="ru-RU" sz="2800" dirty="0"/>
              <a:t>упр.5. Задание: рассмотрите картинку. Ответьте на вопросы и ответы запишите. Придумайте заголовок к тексту.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6059" y="1873623"/>
            <a:ext cx="5978953" cy="440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454587" y="649941"/>
            <a:ext cx="5553637" cy="1219200"/>
          </a:xfrm>
        </p:spPr>
        <p:txBody>
          <a:bodyPr rtlCol="0">
            <a:normAutofit/>
          </a:bodyPr>
          <a:lstStyle/>
          <a:p>
            <a:r>
              <a:rPr lang="ru-RU" b="1" dirty="0"/>
              <a:t>Упражнение «Скалка»</a:t>
            </a:r>
            <a:r>
              <a:rPr lang="ru-RU" dirty="0"/>
              <a:t/>
            </a:r>
            <a:br>
              <a:rPr lang="ru-RU" dirty="0"/>
            </a:br>
            <a:endParaRPr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325626" y="1523999"/>
            <a:ext cx="10058400" cy="4229100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ru-RU" sz="3200" b="1" dirty="0"/>
              <a:t>Мы пирог испечь решили.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Ловко тесто замесили.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Хорошенько раскатаем,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В печку жаркую поставим.</a:t>
            </a:r>
            <a:r>
              <a:rPr lang="ru-RU" sz="3200" dirty="0"/>
              <a:t/>
            </a:r>
            <a:br>
              <a:rPr lang="ru-RU" sz="3200" dirty="0"/>
            </a:br>
            <a:endParaRPr sz="3200" dirty="0"/>
          </a:p>
        </p:txBody>
      </p:sp>
      <p:pic>
        <p:nvPicPr>
          <p:cNvPr id="4" name="Рисунок 3" descr="https://www.maam.ru/upload/blogs/detsad-350630-143430177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591" y="2240130"/>
            <a:ext cx="5126243" cy="3703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10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234" y="304800"/>
            <a:ext cx="9913379" cy="757518"/>
          </a:xfrm>
        </p:spPr>
        <p:txBody>
          <a:bodyPr/>
          <a:lstStyle/>
          <a:p>
            <a:pPr algn="ctr"/>
            <a:r>
              <a:rPr lang="ru-RU" dirty="0" smtClean="0"/>
              <a:t>Загадка про букву: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97542" y="1062317"/>
            <a:ext cx="7092670" cy="531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26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Отгадайте словарное слово</a:t>
            </a:r>
            <a:endParaRPr lang="ru-RU" dirty="0"/>
          </a:p>
        </p:txBody>
      </p:sp>
      <p:pic>
        <p:nvPicPr>
          <p:cNvPr id="2050" name="Picture 2" descr="Методы и приёмы работы со словарным словом на уроках русского языка |  Контент-платформа Pandia.ru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482" y="1935644"/>
            <a:ext cx="8334282" cy="384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59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7434" y="497541"/>
            <a:ext cx="9456179" cy="73958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Охотник и собака сидели у костра.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Мужчина с собакой у костра улыбающийся турист с таксой охотник готовит мясо  на костре | Премиум векторы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6" t="10257" r="5617" b="8154"/>
          <a:stretch/>
        </p:blipFill>
        <p:spPr bwMode="auto">
          <a:xfrm>
            <a:off x="1667434" y="1036588"/>
            <a:ext cx="8834719" cy="51356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1528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663388"/>
          </a:xfrm>
        </p:spPr>
        <p:txBody>
          <a:bodyPr/>
          <a:lstStyle/>
          <a:p>
            <a:r>
              <a:rPr lang="ru-RU" dirty="0" smtClean="0"/>
              <a:t>       Брат с сестрой ходили в зоопарк.</a:t>
            </a:r>
            <a:endParaRPr lang="ru-RU" dirty="0"/>
          </a:p>
        </p:txBody>
      </p:sp>
      <p:pic>
        <p:nvPicPr>
          <p:cNvPr id="4" name="Объект 3" descr="Счастливый Мальчик И Девочка Ласки Лошадь В Зоопарке Фермы — стоковая  векторная графика и другие изображения на тему Кормить - iStock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719" y="1089211"/>
            <a:ext cx="8495646" cy="50695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613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730624"/>
          </a:xfrm>
        </p:spPr>
        <p:txBody>
          <a:bodyPr/>
          <a:lstStyle/>
          <a:p>
            <a:pPr algn="ctr"/>
            <a:r>
              <a:rPr lang="ru-RU" dirty="0" smtClean="0"/>
              <a:t>В густой траве спрятался гриб.</a:t>
            </a:r>
            <a:endParaRPr lang="ru-RU" dirty="0"/>
          </a:p>
        </p:txBody>
      </p:sp>
      <p:pic>
        <p:nvPicPr>
          <p:cNvPr id="4" name="Объект 3" descr="Топ-10 интересных фактов о белых грибах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400" y="1035424"/>
            <a:ext cx="8683905" cy="5163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713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811306"/>
          </a:xfrm>
        </p:spPr>
        <p:txBody>
          <a:bodyPr/>
          <a:lstStyle/>
          <a:p>
            <a:pPr algn="ctr"/>
            <a:r>
              <a:rPr lang="ru-RU" dirty="0" smtClean="0"/>
              <a:t>Маленький птенчик вылез из гнезда.</a:t>
            </a:r>
            <a:endParaRPr lang="ru-RU" dirty="0"/>
          </a:p>
        </p:txBody>
      </p:sp>
      <p:pic>
        <p:nvPicPr>
          <p:cNvPr id="4" name="Объект 3" descr="Что делать если нашел птенца?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102" y="1116106"/>
            <a:ext cx="8350622" cy="51098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69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К нам весна шагает быстрыми шагами.</a:t>
            </a:r>
            <a:br>
              <a:rPr lang="ru-RU" dirty="0" smtClean="0"/>
            </a:br>
            <a:r>
              <a:rPr lang="ru-RU" dirty="0" smtClean="0"/>
              <a:t>И сугробы тают под её ногами.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             (</a:t>
            </a:r>
            <a:r>
              <a:rPr lang="ru-RU" dirty="0" err="1" smtClean="0"/>
              <a:t>И.Токмакова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Объект 3" descr="К нам весна шагает...&quot;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0" t="26000" r="53500" b="444"/>
          <a:stretch/>
        </p:blipFill>
        <p:spPr bwMode="auto">
          <a:xfrm>
            <a:off x="1828801" y="1089213"/>
            <a:ext cx="4719918" cy="52981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530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ирода 16 х 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651_TF03431377" id="{E55CF100-C248-4B8F-8F5C-C7DC3EE79A39}" vid="{F3C83CD3-4C48-4907-A3EA-9E7FA702781C}"/>
    </a:ext>
  </a:extLst>
</a:theme>
</file>

<file path=ppt/theme/theme2.xml><?xml version="1.0" encoding="utf-8"?>
<a:theme xmlns:a="http://schemas.openxmlformats.org/drawingml/2006/main" name="Тема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изображением природы</Template>
  <TotalTime>81</TotalTime>
  <Words>62</Words>
  <Application>Microsoft Office PowerPoint</Application>
  <PresentationFormat>Широкоэкранный</PresentationFormat>
  <Paragraphs>14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Segoe Print</vt:lpstr>
      <vt:lpstr>Природа 16 х 9</vt:lpstr>
      <vt:lpstr>Практическое построение простого предложения</vt:lpstr>
      <vt:lpstr>Упражнение «Скалка» </vt:lpstr>
      <vt:lpstr>Загадка про букву:</vt:lpstr>
      <vt:lpstr>Отгадайте словарное слово</vt:lpstr>
      <vt:lpstr>Охотник и собака сидели у костра. </vt:lpstr>
      <vt:lpstr>       Брат с сестрой ходили в зоопарк.</vt:lpstr>
      <vt:lpstr>В густой траве спрятался гриб.</vt:lpstr>
      <vt:lpstr>Маленький птенчик вылез из гнезда.</vt:lpstr>
      <vt:lpstr>  К нам весна шагает быстрыми шагами. И сугробы тают под её ногами.                                   (И.Токмакова)</vt:lpstr>
      <vt:lpstr>Птичий двор</vt:lpstr>
      <vt:lpstr>Рефлексия</vt:lpstr>
      <vt:lpstr>Домашнее задание:  стр.186 упр.5. Задание: рассмотрите картинку. Ответьте на вопросы и ответы запишите. Придумайте заголовок к тексту.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Практическое построение простого предложения</dc:title>
  <dc:creator>Лилианна</dc:creator>
  <cp:lastModifiedBy>Лилианна</cp:lastModifiedBy>
  <cp:revision>6</cp:revision>
  <dcterms:created xsi:type="dcterms:W3CDTF">2022-04-24T05:09:04Z</dcterms:created>
  <dcterms:modified xsi:type="dcterms:W3CDTF">2022-04-24T06:30:35Z</dcterms:modified>
</cp:coreProperties>
</file>