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9" r:id="rId5"/>
    <p:sldId id="257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1б класс 2021-22\профориентация 1 класс\облож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00" y="-1"/>
            <a:ext cx="9154999" cy="686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454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Билетный кассир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mds.yandex.net/get-zen_doc/1576786/pub_5db66e731e8e3f00b0a5e57a_5db66ee392414d00afe1388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12968" cy="522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135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1б класс 2021-22\профориентация 1 класс\лаббирин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" y="14896"/>
            <a:ext cx="9130531" cy="684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510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1б класс 2021-22\профориентация 1 класс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3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teen.szd.online/images/slider2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teen.szd.online/images/slider2/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teen.szd.online/images/slider2/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" y="22650"/>
            <a:ext cx="9173079" cy="683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68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Электромонтер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41044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 не было вас на железной дороге,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Электрички тогда бы не мчались по ней,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Темнота бы царила, как в черной берлоге,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Семафор не показывал нужных огней.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нужны ваши крепкие руки: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Провода, изоляторы – все разобрать.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проходит за днем, только вам не до скуки.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Неисправности нужно всегда устранять.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256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1б класс 2021-22\профориентация 1 класс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51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Железнодорожные профессии наших родителей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/>
              <a:t>Н</a:t>
            </a:r>
            <a:r>
              <a:rPr lang="ru-RU" dirty="0" smtClean="0"/>
              <a:t>ачальник </a:t>
            </a:r>
            <a:r>
              <a:rPr lang="ru-RU" dirty="0"/>
              <a:t>станции </a:t>
            </a:r>
            <a:endParaRPr lang="ru-RU" dirty="0" smtClean="0"/>
          </a:p>
          <a:p>
            <a:pPr lvl="0"/>
            <a:r>
              <a:rPr lang="ru-RU" dirty="0"/>
              <a:t>Н</a:t>
            </a:r>
            <a:r>
              <a:rPr lang="ru-RU" dirty="0" smtClean="0"/>
              <a:t>ачальник </a:t>
            </a:r>
            <a:r>
              <a:rPr lang="ru-RU" dirty="0"/>
              <a:t>сектора  </a:t>
            </a:r>
          </a:p>
          <a:p>
            <a:pPr lvl="0"/>
            <a:r>
              <a:rPr lang="ru-RU" dirty="0"/>
              <a:t>С</a:t>
            </a:r>
            <a:r>
              <a:rPr lang="ru-RU" dirty="0" smtClean="0"/>
              <a:t>пециалист </a:t>
            </a:r>
            <a:r>
              <a:rPr lang="ru-RU" dirty="0"/>
              <a:t>по управлению </a:t>
            </a:r>
            <a:r>
              <a:rPr lang="ru-RU" dirty="0" smtClean="0"/>
              <a:t>персоналом</a:t>
            </a:r>
          </a:p>
          <a:p>
            <a:pPr lvl="0"/>
            <a:r>
              <a:rPr lang="ru-RU" dirty="0" smtClean="0"/>
              <a:t>Машинист и помощник машиниста</a:t>
            </a:r>
          </a:p>
          <a:p>
            <a:pPr lvl="0"/>
            <a:r>
              <a:rPr lang="ru-RU" dirty="0" smtClean="0"/>
              <a:t>Электромонтер по ремонту и обслуживанию аппаратуры и устройств связи </a:t>
            </a:r>
            <a:r>
              <a:rPr lang="ru-RU" dirty="0"/>
              <a:t> </a:t>
            </a:r>
          </a:p>
          <a:p>
            <a:pPr lvl="0"/>
            <a:r>
              <a:rPr lang="ru-RU" dirty="0"/>
              <a:t>Д</a:t>
            </a:r>
            <a:r>
              <a:rPr lang="ru-RU" dirty="0" smtClean="0"/>
              <a:t>ежурные </a:t>
            </a:r>
            <a:r>
              <a:rPr lang="ru-RU" dirty="0"/>
              <a:t>по </a:t>
            </a:r>
            <a:r>
              <a:rPr lang="ru-RU" dirty="0" smtClean="0"/>
              <a:t>станции</a:t>
            </a:r>
            <a:endParaRPr lang="ru-RU" dirty="0"/>
          </a:p>
          <a:p>
            <a:r>
              <a:rPr lang="ru-RU" dirty="0"/>
              <a:t>О</a:t>
            </a:r>
            <a:r>
              <a:rPr lang="ru-RU" dirty="0" smtClean="0"/>
              <a:t>смотрщик </a:t>
            </a:r>
            <a:r>
              <a:rPr lang="ru-RU" dirty="0"/>
              <a:t>– ремонтник </a:t>
            </a:r>
            <a:endParaRPr lang="ru-RU" dirty="0" smtClean="0"/>
          </a:p>
          <a:p>
            <a:pPr lvl="0"/>
            <a:r>
              <a:rPr lang="ru-RU" dirty="0" smtClean="0"/>
              <a:t>Оператор </a:t>
            </a:r>
            <a:r>
              <a:rPr lang="ru-RU" dirty="0"/>
              <a:t>ЭВМ  </a:t>
            </a:r>
          </a:p>
          <a:p>
            <a:r>
              <a:rPr lang="ru-RU" dirty="0"/>
              <a:t> </a:t>
            </a:r>
            <a:r>
              <a:rPr lang="ru-RU" dirty="0" smtClean="0"/>
              <a:t>Инспектор </a:t>
            </a:r>
            <a:r>
              <a:rPr lang="ru-RU" dirty="0"/>
              <a:t>по контролю за техническим содержанием зданий и сооружений                                                                            </a:t>
            </a:r>
          </a:p>
          <a:p>
            <a:r>
              <a:rPr lang="ru-RU" dirty="0" smtClean="0"/>
              <a:t>Слесарь </a:t>
            </a:r>
            <a:r>
              <a:rPr lang="ru-RU" dirty="0"/>
              <a:t>по контрольно-измерительным приборам и автоматике  </a:t>
            </a:r>
          </a:p>
          <a:p>
            <a:pPr lvl="0"/>
            <a:r>
              <a:rPr lang="ru-RU" dirty="0"/>
              <a:t>Ревизор движения отдела безопасности движения и охраны труда  </a:t>
            </a:r>
          </a:p>
          <a:p>
            <a:r>
              <a:rPr lang="ru-RU" dirty="0"/>
              <a:t>Машинист крана </a:t>
            </a:r>
          </a:p>
        </p:txBody>
      </p:sp>
    </p:spTree>
    <p:extLst>
      <p:ext uri="{BB962C8B-B14F-4D97-AF65-F5344CB8AC3E}">
        <p14:creationId xmlns:p14="http://schemas.microsoft.com/office/powerpoint/2010/main" val="347472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 descr="https://img2.freepng.ru/20180414/ohw/kisspng-train-drawing-locomotive-song-clip-art-train-5ad20fd1c1d0b5.595084421523716049793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" y="1"/>
            <a:ext cx="4263256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ligatver.ru/upload/iblock/148/148df83f4b72f3d3dd2af9d714ea30a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9000"/>
            <a:ext cx="4644516" cy="3301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tendy.by/assets/cache/products/900x900/figurnyj-element-parovozik-iz-romashkovo-420-500-mm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672408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454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21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Билетный кассир</vt:lpstr>
      <vt:lpstr>Презентация PowerPoint</vt:lpstr>
      <vt:lpstr>Презентация PowerPoint</vt:lpstr>
      <vt:lpstr>Презентация PowerPoint</vt:lpstr>
      <vt:lpstr>Электромонтер</vt:lpstr>
      <vt:lpstr>Презентация PowerPoint</vt:lpstr>
      <vt:lpstr>Железнодорожные профессии наших родителей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2022-04-24T12:25:34Z</dcterms:created>
  <dcterms:modified xsi:type="dcterms:W3CDTF">2022-05-01T06:57:40Z</dcterms:modified>
</cp:coreProperties>
</file>