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74" r:id="rId12"/>
    <p:sldId id="265" r:id="rId13"/>
    <p:sldId id="272" r:id="rId14"/>
    <p:sldId id="286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66" r:id="rId26"/>
    <p:sldId id="275" r:id="rId27"/>
    <p:sldId id="267" r:id="rId28"/>
    <p:sldId id="27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08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7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980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25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1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6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75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2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43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78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3CD6E-E8E1-4FEF-8B09-78E91FB7502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75D13-1B3C-4E17-ACE0-99307A42A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8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2664296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игры в период адаптации детей в ДОУ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0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игры-рисовая также помогают облегчить период адаптации детей к детскому саду.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использую рисование ладошками и пальчиками в своей работе.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с удовольствием принимаются за такие игры и все переживания вмиг исчезают, слезы сменяют веселые улыбки.</a:t>
            </a:r>
          </a:p>
        </p:txBody>
      </p:sp>
    </p:spTree>
    <p:extLst>
      <p:ext uri="{BB962C8B-B14F-4D97-AF65-F5344CB8AC3E}">
        <p14:creationId xmlns:p14="http://schemas.microsoft.com/office/powerpoint/2010/main" val="20883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772816"/>
            <a:ext cx="4525963" cy="4525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7" y="273716"/>
            <a:ext cx="4475673" cy="447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 нравятся игры-экспериментирования они положительно реагируют на них, успокаиваются. Такие игры помогают не только в адаптации детей к детскому саду, но и все сторонне развивают их.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Наливаем выливаем. Поплывет или утонет. Волшебные дорожки. Волшебная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кисточка)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любимые игры нашей группы это игры-забавы с мыльными пузырями и воздушными шарами.</a:t>
            </a:r>
          </a:p>
        </p:txBody>
      </p:sp>
    </p:spTree>
    <p:extLst>
      <p:ext uri="{BB962C8B-B14F-4D97-AF65-F5344CB8AC3E}">
        <p14:creationId xmlns:p14="http://schemas.microsoft.com/office/powerpoint/2010/main" val="439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5855" y="29344"/>
            <a:ext cx="4525963" cy="4525963"/>
          </a:xfrm>
          <a:prstGeom prst="rect">
            <a:avLst/>
          </a:prstGeom>
        </p:spPr>
      </p:pic>
      <p:pic>
        <p:nvPicPr>
          <p:cNvPr id="1026" name="Picture 2" descr="https://sun9-37.userapi.com/UIBbjW3pMzaQ-uVImDx0gLqu8gPtn90PwlrcpA/6wnGu2vJhh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580" y="1601416"/>
            <a:ext cx="525658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5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2536" y="1772816"/>
            <a:ext cx="4968552" cy="49685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018" t="26683" r="-1018" b="146"/>
          <a:stretch/>
        </p:blipFill>
        <p:spPr>
          <a:xfrm>
            <a:off x="4716016" y="1014799"/>
            <a:ext cx="4460746" cy="326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300" y="836712"/>
            <a:ext cx="9036496" cy="4786611"/>
          </a:xfrm>
        </p:spPr>
        <p:txBody>
          <a:bodyPr>
            <a:noAutofit/>
          </a:bodyPr>
          <a:lstStyle/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очень активны и непоседливы, поэтому подвижные игры так важны для них. В этих играх они могут реализовать свою потребность в движении, усовершенствовать свои двигательные умения и навыки, развить такие физические качества как быстрота, ловкость, сила.</a:t>
            </a:r>
          </a:p>
          <a:p>
            <a:endPara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адаптационный период подвижные игры приносят детям огромную радость, снимают эмоциональное напряжение, удовлетворяют потребность в движении. Поэтому такие упражнения, как «Полетаем, как птички», «Кот и мыши»,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«Поймай мяч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«Попрыгаем как лягушки»… надо проводить как можно чаще, привлекая к их выполнению новеньких, которых обычно этот прием привлекает, отвлекает от переживаний.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0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34.userapi.com/YislaGmkcBY9o5c3eGLWVkLPZNyYqNA29Yot_Q/TWJ2NlB0k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596499" cy="590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8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 </a:t>
            </a:r>
            <a:r>
              <a:rPr lang="ru-RU" sz="3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период адаптации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играют немаловажную </a:t>
            </a:r>
            <a:r>
              <a:rPr lang="ru-RU" sz="3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этой </a:t>
            </a:r>
            <a:r>
              <a:rPr lang="ru-RU" sz="3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ребенок примеряет на себя различные социальные роли, ставит себя в социальные ситуации, которые он мог видеть в реальной жизни взрослых.</a:t>
            </a:r>
          </a:p>
          <a:p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самым распространенным сюжетно-ролевым играм в </a:t>
            </a:r>
            <a:r>
              <a:rPr lang="ru-RU" sz="30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раннем возрасте можно отнести 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3000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«Дочки – матери»</a:t>
            </a:r>
            <a:r>
              <a:rPr lang="ru-RU" sz="3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000" i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«Повар", "Больница»</a:t>
            </a:r>
            <a:endParaRPr lang="ru-RU" sz="30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5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30.userapi.com/ux-Nu9WXj9FbsQNyetdtu3GqksV19yUb0UObbw/y9s6UoyE-v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07" y="2924944"/>
            <a:ext cx="4354578" cy="326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60.userapi.com/UfUoCb-Tcbtx39uiDeUa3D0tdtp1eaZrxdrbiw/ozdAhxHdqb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385" y="332656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51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49.userapi.com/xdcWg5yQh8zWSCvp8APSMpiVyTBd_NZHVyXE7g/XnzuQELaoQ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70.userapi.com/_OCdj5r8quAborSHXvwgCEEMctLl9BUj1Xsnfg/X3uZq4Yhn5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4324383" cy="346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16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игровой  деятельности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ключ к успешной  адаптации ребенка  в детском саду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расслабляющим средством в период адаптации для дошкольника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Игровую деятельность необходимо направлять на формирование эмоциональных контактов "ребенок - взрослый" и "ребенок - ребенок" и обязательно включающей игры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00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un9-58.userapi.com/RMZwqNh5XqVM4Du1MPtqouqDvECZdXD0jBGZ5g/Oky6EGJa7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74.userapi.com/RZGXT4SzyDllapzGSjvKdfsqnszur48U6Zzc-Q/FQES9uLYjY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640" y="1772816"/>
            <a:ext cx="4152144" cy="311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14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un9-16.userapi.com/lSbG43RZ8PFbFeJnM5ANHW7mOXNGzTgFTM4z1A/e3_hs1Xl7K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20688"/>
            <a:ext cx="4145508" cy="552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4.userapi.com/myzIK_vcV2rHKI98zduq4qvVbThCjvHEeeWxSQ/kk6hV0X1U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10" y="1332722"/>
            <a:ext cx="3600400" cy="480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9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525963"/>
          </a:xfrm>
        </p:spPr>
        <p:txBody>
          <a:bodyPr/>
          <a:lstStyle/>
          <a:p>
            <a:r>
              <a:rPr lang="ru-RU" dirty="0"/>
              <a:t>Очень важные игры для начинающих познавать мир малышей. Эти игры дают представления об окружающих играх, о таких важных понятиях как цвет, величина, форма. Такие игры развивают мышление, память. Это игры типа «Чей это домик», «Найди одного цвета», «Найди пару», «Из чего сделано».</a:t>
            </a:r>
          </a:p>
        </p:txBody>
      </p:sp>
    </p:spTree>
    <p:extLst>
      <p:ext uri="{BB962C8B-B14F-4D97-AF65-F5344CB8AC3E}">
        <p14:creationId xmlns:p14="http://schemas.microsoft.com/office/powerpoint/2010/main" val="22719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66.userapi.com/MtjOgpiVFg6wRyoYA7RqcJ0GcpitNY4glg53PQ/OPThz8dRjE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" y="260648"/>
            <a:ext cx="5776633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61.userapi.com/XfOMnlnpn5JNFmnqmgucwMIrlHqBUIVn-Rci7g/4vJwQ1rmj2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12776"/>
            <a:ext cx="543609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8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un9-70.userapi.com/wSysW0G_Bx7MINwNbn8y4Zfb0P-VG9Vbbs_qIg/6mioavus-F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65" y="404664"/>
            <a:ext cx="4464496" cy="59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74.userapi.com/dATbgk4f4F4PrprtN7gudhg0wWN3qa1HTQ7odg/fqFMGgXFP9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5313"/>
            <a:ext cx="4932040" cy="49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необходимым условие успешной адаптации является благоприятная уютная обстановка в группе и конечно же согласованность действий родителей и воспитателей, сближение подходов к индивидуальным особенностям ребенка в семье и в детском саду.</a:t>
            </a:r>
          </a:p>
          <a:p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основные формы работы с семьей в период адаптации: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1.Родительские собрания.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2.Анкетирование. (моя любимая игрушка)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3.Беседы. (какая игра больше всего нравиться вашему малышу)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.Выставки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(мое любимое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платие,костюм,туфельки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альбомы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.Консультация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«Мама, я сам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63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769"/>
          <a:stretch/>
        </p:blipFill>
        <p:spPr>
          <a:xfrm rot="20419987">
            <a:off x="628573" y="484672"/>
            <a:ext cx="5264264" cy="46478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10668">
            <a:off x="4348388" y="1787959"/>
            <a:ext cx="4520551" cy="452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5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адаптация, т.е. вхождение человека в новую для него среду и приспособление к ее условиям, является активным процессом, приводящим или к позитивным результатам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совокупности всех полезных изменений  организма и психики), или негативному 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стрессу). Помочь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преодолеть стресс помогут занятия, построенные на играх и игровых упражнениях о которых я вам сегодня рассказала.  Разработка системы игр и игровых упражнений, подбор игрового материала позволяет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положительно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проблему адаптации ребенка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ДОУ.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0259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43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ребенка к новым для него условиям среды - тяжелый и болезненный процесс. Процесс, сопровождающийся рядом негативных сдвигов в детском организме, затрагивающий все его уровни, и  возможно, приводящий к стрессу.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сгладить процесс адаптации малыша, впервые пришедшего в детский сад, поможет правильно организованная игровая деятельность, направленная на формирование эмоциональных контактов «ребенок – взрослый», «ребенок – ребенок».</a:t>
            </a:r>
          </a:p>
        </p:txBody>
      </p:sp>
    </p:spTree>
    <p:extLst>
      <p:ext uri="{BB962C8B-B14F-4D97-AF65-F5344CB8AC3E}">
        <p14:creationId xmlns:p14="http://schemas.microsoft.com/office/powerpoint/2010/main" val="36929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 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данной проблемы  определяется в сближении подходов к индивидуальным особенностям ребенка в семье и детском саду, формировании эмоционального контакта, доверия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 игр в период адаптации ребенка в детском саду – формирование эмоционального контакта, доверия детей к воспитателю. Ребенок должен увидеть в воспитателе доброго, всегда готового прийти на помощь человека (как мама) и интересного партнера в игре.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общение возникает на основе совместных действий, сопровождаемых улыбкой, ласковой интонацией, проявлением заботы к каждому малышу.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46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игры перед другими средствами.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маленькому ребенку ощутить себя всемогущим;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не испытывать разочарования от того, что он мал и беспомощен, что должен исполнять чужие распоряжения;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познать окружающий мир, развить самоуважение, достичь успеха в собственных глазах;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искусство общения;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управлять своими чувствами;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возможность переживать массу эмоций. </a:t>
            </a:r>
          </a:p>
        </p:txBody>
      </p:sp>
    </p:spTree>
    <p:extLst>
      <p:ext uri="{BB962C8B-B14F-4D97-AF65-F5344CB8AC3E}">
        <p14:creationId xmlns:p14="http://schemas.microsoft.com/office/powerpoint/2010/main" val="198856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играм, проводимым в адаптационный период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должны быть фронтальными, чтобы ни один ребенок не чувствовал себя обделенным вниманием;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должны быть слишком длительными (лучше играть с детьми по нескольку раз в день, но понемногу);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использоваться копии реальных предметов, а не их заменители;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детям предлагаются одинаковые предметы;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инициатором игры выступает взрослый.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5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адаптации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нашим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деткам больше всего нравиться выполнять следующие упражнения с песком: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отпечатки кулачков, костяшек пальцев,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скользить ладонями по поверхности песка – зигзагообразные и круговые движения, 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шаги пальчиками, 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«следы невиданных зверей»,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33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16632"/>
            <a:ext cx="6034617" cy="4525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060848"/>
            <a:ext cx="41044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5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этих упражнений в том, что наряду с развитием тактильно-кинестетической чувствительности  и мелкой моторики ребенок говорит о своих ощущениях, развивает речь, произвольное внимание, память. Происходит формирование таких черт личности, как инициативность, самостоятельность, умение решать проблемы в игре.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разнообразия игр с песком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своей работе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кинетический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песок.</a:t>
            </a:r>
          </a:p>
        </p:txBody>
      </p:sp>
    </p:spTree>
    <p:extLst>
      <p:ext uri="{BB962C8B-B14F-4D97-AF65-F5344CB8AC3E}">
        <p14:creationId xmlns:p14="http://schemas.microsoft.com/office/powerpoint/2010/main" val="4972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590</Words>
  <Application>Microsoft Office PowerPoint</Application>
  <PresentationFormat>Экран (4:3)</PresentationFormat>
  <Paragraphs>50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   Роль игры в период адаптации детей в ДОУ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Соколов</dc:creator>
  <cp:lastModifiedBy>Пользователь Windows</cp:lastModifiedBy>
  <cp:revision>31</cp:revision>
  <dcterms:created xsi:type="dcterms:W3CDTF">2020-09-01T16:02:34Z</dcterms:created>
  <dcterms:modified xsi:type="dcterms:W3CDTF">2020-11-17T05:43:24Z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236728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