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8" r:id="rId2"/>
    <p:sldId id="256" r:id="rId3"/>
    <p:sldId id="257" r:id="rId4"/>
    <p:sldId id="258" r:id="rId5"/>
    <p:sldId id="270" r:id="rId6"/>
    <p:sldId id="264" r:id="rId7"/>
    <p:sldId id="265" r:id="rId8"/>
    <p:sldId id="259" r:id="rId9"/>
    <p:sldId id="266" r:id="rId10"/>
    <p:sldId id="267" r:id="rId11"/>
    <p:sldId id="261" r:id="rId12"/>
    <p:sldId id="269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2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93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99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563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518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850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619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497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626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348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30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11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69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80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21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37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3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1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FCCCFEB-A731-408E-A046-3BAE7F865B8E}" type="datetimeFigureOut">
              <a:rPr lang="ru-RU" smtClean="0"/>
              <a:t>01.05.2022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C79A611-70BE-4F1E-8CAE-B61A03830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09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345" y="982132"/>
            <a:ext cx="10665069" cy="1303867"/>
          </a:xfrm>
        </p:spPr>
        <p:txBody>
          <a:bodyPr>
            <a:noAutofit/>
          </a:bodyPr>
          <a:lstStyle/>
          <a:p>
            <a:r>
              <a:rPr lang="ru-RU" sz="4800" dirty="0"/>
              <a:t>Для жизни, а не для школы учимся мы.</a:t>
            </a:r>
            <a:br>
              <a:rPr lang="ru-RU" sz="4800" dirty="0"/>
            </a:br>
            <a:r>
              <a:rPr lang="ru-RU" sz="4800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</a:t>
            </a:r>
            <a:r>
              <a:rPr lang="ru-RU" sz="4000" dirty="0"/>
              <a:t>Сенека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63" y="2556932"/>
            <a:ext cx="3537094" cy="339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1" y="105508"/>
            <a:ext cx="11977430" cy="663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0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0777" y="982132"/>
            <a:ext cx="10550769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Расставьте </a:t>
            </a:r>
            <a:r>
              <a:rPr lang="ru-RU" dirty="0"/>
              <a:t>знаки препинания. Укажите цифры, на месте которых должны стоять запятые. </a:t>
            </a:r>
            <a:br>
              <a:rPr lang="ru-RU" dirty="0"/>
            </a:br>
            <a:r>
              <a:rPr lang="ru-RU" dirty="0"/>
              <a:t>     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40777" y="2215662"/>
            <a:ext cx="10550768" cy="3660206"/>
          </a:xfrm>
        </p:spPr>
        <p:txBody>
          <a:bodyPr>
            <a:normAutofit lnSpcReduction="1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правде говоря (1) люди (2) которым чужда нелогичность (3) внушают мне страх: я не могу допустить (4) что они никогда не ошибаются (5) а (6) поэтому начинаю бояться (7) что ошибаются постоянно. </a:t>
            </a:r>
            <a:endParaRPr lang="ru-RU" sz="3600" dirty="0" smtClean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 123457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0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Расставьте знаки препинания. Укажите цифры, на месте которых должны стоять запятые. 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как реки: несмотря на то что вода во всех одинаковая (2) и везде одна и та же (3) каждая река бывает то узкая (4) то быстрая (5) то широкая (6) то тихая (7) то чистая (8) то холодная (9) то мутная.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 3456789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1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85" t="26900" r="655" b="647"/>
          <a:stretch/>
        </p:blipFill>
        <p:spPr>
          <a:xfrm>
            <a:off x="413238" y="465992"/>
            <a:ext cx="11438793" cy="590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6338" y="1732085"/>
            <a:ext cx="7508631" cy="16545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Пунктуационный практикум по подготовке к ОГЭ </a:t>
            </a:r>
            <a:br>
              <a:rPr lang="ru-RU" sz="4400" dirty="0" smtClean="0"/>
            </a:br>
            <a:r>
              <a:rPr lang="ru-RU" sz="4400" dirty="0" smtClean="0"/>
              <a:t>по русскому языку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mtClean="0"/>
              <a:t>Подготовила: </a:t>
            </a:r>
            <a:r>
              <a:rPr lang="ru-RU" dirty="0" err="1"/>
              <a:t>Радюкова</a:t>
            </a:r>
            <a:r>
              <a:rPr lang="ru-RU" dirty="0"/>
              <a:t> Елена Викторовна, учитель русского языка и литературы МБОУ СОШ №9 г. </a:t>
            </a:r>
            <a:r>
              <a:rPr lang="ru-RU" dirty="0" smtClean="0"/>
              <a:t>Ноябрьска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48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7830" y="365125"/>
            <a:ext cx="5380893" cy="602029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Кодификатор 2020 г.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791308" y="1195754"/>
            <a:ext cx="5416061" cy="5565531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подлежащим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сказуемым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 Знаки препинания в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простом осложнённом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определениях</a:t>
            </a: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обстоятельствах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7.5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сравнительных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оборотах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7.6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уточняющих членах предложения</a:t>
            </a:r>
            <a:endParaRPr lang="ru-RU" sz="2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7.7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членах предложения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(обобщение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7.8 Знаки препинания в предложениях со словами и конструкциями, грамматически не связанными с членами предложения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7.9 Знаки препинания в осложнённом предложении (обобщение)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137031" y="967155"/>
            <a:ext cx="5495192" cy="51347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прямой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речи, цитировании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7.11 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сложносочинённом предложении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7.12 Знаки препинания в сложноподчинённом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7.13 Знаки препинания в сложном предложении с разными видами связи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7.14 Знаки препинания в бессоюзном сложном 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7.15 Знаки препинания в сложном предложении с союзной и бессоюзной связью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7.16 Тире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7.17 Двоеточие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7.18 Пунктуация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7.19 Пунктуационный анализ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0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 </a:t>
            </a:r>
            <a:r>
              <a:rPr lang="ru-RU" sz="3600" dirty="0" smtClean="0"/>
              <a:t>Расставьте </a:t>
            </a:r>
            <a:r>
              <a:rPr lang="ru-RU" sz="3600" dirty="0"/>
              <a:t>знаки препинания. Укажите цифры, на месте которых </a:t>
            </a:r>
            <a:r>
              <a:rPr lang="ru-RU" sz="3600" dirty="0" smtClean="0"/>
              <a:t>должны стоять </a:t>
            </a:r>
            <a:r>
              <a:rPr lang="ru-RU" sz="3600" dirty="0"/>
              <a:t>запятые.</a:t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Александрии работало немало выдающихся учёных (1) среди (2) которых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 и математик Эратосфен (3) сумевший вычислить диаметр Земли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высокой по тем временам точностью (4) математик Эвклид (5)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написавший 13 томов «Начал» геометрии (6) астроном Аристарх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Самосский (7) почти за две тысячи лет до Коперника установивший (8) что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 – шар (9) вращающийся вокруг Солнца.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___________________________.</a:t>
            </a:r>
          </a:p>
        </p:txBody>
      </p:sp>
    </p:spTree>
    <p:extLst>
      <p:ext uri="{BB962C8B-B14F-4D97-AF65-F5344CB8AC3E}">
        <p14:creationId xmlns:p14="http://schemas.microsoft.com/office/powerpoint/2010/main" val="395992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143000" y="668215"/>
            <a:ext cx="8396654" cy="1002323"/>
          </a:xfrm>
        </p:spPr>
        <p:txBody>
          <a:bodyPr>
            <a:normAutofit/>
          </a:bodyPr>
          <a:lstStyle/>
          <a:p>
            <a:r>
              <a:rPr lang="ru-RU" dirty="0" smtClean="0"/>
              <a:t>Приём </a:t>
            </a:r>
            <a:r>
              <a:rPr lang="ru-RU" dirty="0"/>
              <a:t>«яркое пятно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268" y="1591408"/>
            <a:ext cx="5962701" cy="447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9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9" y="365125"/>
            <a:ext cx="11535508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     Алгоритм </a:t>
            </a:r>
            <a:r>
              <a:rPr lang="ru-RU" sz="4000" dirty="0"/>
              <a:t>работы </a:t>
            </a:r>
            <a:r>
              <a:rPr lang="ru-RU" sz="4000" dirty="0" smtClean="0"/>
              <a:t>с предложением</a:t>
            </a:r>
            <a:endParaRPr lang="ru-RU" sz="4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00100" y="2382715"/>
            <a:ext cx="10752992" cy="34931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Подчеркнуть грамматические основы: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простое           -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 более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сложное (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односоставные)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В сложном предложении найти союзы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см.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предложения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→ ССП или СПП               -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БСП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осложнена каждая часть предложения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Расставить знаки препинания.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0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Пунктуационный анализ предложения.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946" y="2470638"/>
            <a:ext cx="10366131" cy="3754316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Александрии </a:t>
            </a:r>
            <a:r>
              <a:rPr lang="ru-RU" sz="3600" u="db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работало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немало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выдающихся </a:t>
            </a:r>
            <a:r>
              <a:rPr lang="ru-RU" sz="3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ученых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(1)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среди(2)которых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 и математик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Эратосфен(3) </a:t>
            </a:r>
            <a:r>
              <a:rPr lang="ru-RU" sz="3600" u="wavyHeavy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сумевший вычислить диаметр Земли с высокой по тем временам точностью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(4)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Эвклид (5) </a:t>
            </a:r>
            <a:r>
              <a:rPr lang="ru-RU" sz="3600" u="wavyHeavy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написавший 13 томов «Начал» геометрии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(6)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астроном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Аристарх Самосский(7) </a:t>
            </a:r>
            <a:r>
              <a:rPr lang="ru-RU" sz="3600" u="wavyHeavy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почти за две тысячи лет до Коперника установивший</a:t>
            </a:r>
            <a:r>
              <a:rPr lang="ru-RU" sz="3600" b="1" u="wavyHeavy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(8)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Земля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шар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(9) </a:t>
            </a:r>
            <a:r>
              <a:rPr lang="ru-RU" sz="3600" u="wavyHeavy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вращающийся вокруг солнца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endParaRPr lang="ru-RU" dirty="0"/>
          </a:p>
          <a:p>
            <a:pPr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  Ответ_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1,3,4,5,6,7,8,9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95402" y="4906108"/>
            <a:ext cx="656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295402" y="4985238"/>
            <a:ext cx="656490" cy="87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87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086" y="624254"/>
            <a:ext cx="8765930" cy="55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4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585" y="636107"/>
            <a:ext cx="7622931" cy="558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6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675</TotalTime>
  <Words>453</Words>
  <Application>Microsoft Office PowerPoint</Application>
  <PresentationFormat>Широкоэкранный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Garamond</vt:lpstr>
      <vt:lpstr>Times New Roman</vt:lpstr>
      <vt:lpstr>Натуральные материалы</vt:lpstr>
      <vt:lpstr>Для жизни, а не для школы учимся мы.  </vt:lpstr>
      <vt:lpstr>     Пунктуационный практикум по подготовке к ОГЭ  по русскому языку</vt:lpstr>
      <vt:lpstr>Кодификатор 2020 г.</vt:lpstr>
      <vt:lpstr> 3. Расставьте знаки препинания. Укажите цифры, на месте которых должны стоять запятые.  </vt:lpstr>
      <vt:lpstr>Приём «яркое пятно»</vt:lpstr>
      <vt:lpstr>       Алгоритм работы с предложением</vt:lpstr>
      <vt:lpstr>Пунктуационный анализ предложения.</vt:lpstr>
      <vt:lpstr>Презентация PowerPoint</vt:lpstr>
      <vt:lpstr>Презентация PowerPoint</vt:lpstr>
      <vt:lpstr>Презентация PowerPoint</vt:lpstr>
      <vt:lpstr> Расставьте знаки препинания. Укажите цифры, на месте которых должны стоять запятые.        </vt:lpstr>
      <vt:lpstr>Расставьте знаки препинания. Укажите цифры, на месте которых должны стоять запятые.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Пунктуационный практикум по подготовке к ОГЭ  по русскому языку</dc:title>
  <dc:creator>Lena</dc:creator>
  <cp:lastModifiedBy>Elena</cp:lastModifiedBy>
  <cp:revision>28</cp:revision>
  <dcterms:created xsi:type="dcterms:W3CDTF">2019-11-17T15:21:01Z</dcterms:created>
  <dcterms:modified xsi:type="dcterms:W3CDTF">2022-05-01T15:04:35Z</dcterms:modified>
</cp:coreProperties>
</file>