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6" r:id="rId4"/>
    <p:sldId id="257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7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041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00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6609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030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5261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851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13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68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7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96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6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149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5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768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881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45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A64D9-D3B8-4267-95A0-FE4F08EAFFB8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9429BEA-E3BE-4C29-8D45-881373E0F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147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00" y="417907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приема детей в ДОУ. Приемы и методы педагогического воздействия на разных этапах привыкания детей в условиях детского сада»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13124" cy="1286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13124" cy="12863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562" y="2680688"/>
            <a:ext cx="4353792" cy="398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26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1917" y="1"/>
            <a:ext cx="10700084" cy="6858000"/>
          </a:xfrm>
        </p:spPr>
        <p:txBody>
          <a:bodyPr/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Успокаивающее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расслабляющее действие вызывает арт-терапия, такая как пальцевая живопись-нетрадиционная рисование создает атмосферу непринуждённости эмоционально-положительного отношения  к действительности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—игры с соленым тестом, мять, рвать, лепить. Увлекательный процесс, который помогает забыть на какое о время о своих прореживаниях.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159" y="2356896"/>
            <a:ext cx="4525681" cy="4501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sun9-36.userapi.com/impg/vxTKvJ7X4P0yQhabMoMEI1XwftbsufXfkRUXQw/ZW0Mkc3QvFI.jpg?size=1280x1280&amp;quality=96&amp;sign=2440acef26244c07cf0df6624be7e9f1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295" y="2249738"/>
            <a:ext cx="4533984" cy="4608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28047" y="2693101"/>
            <a:ext cx="4455695" cy="3609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776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44437" y="484909"/>
            <a:ext cx="95649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и развитие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движения. Звукоподражание, подпевание, слушанье музыки,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детских музыкальных инструментах, жестовые и телесные игры – отличное средство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коррекции состояния ребенка  в желательном направлении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060" y="2303319"/>
            <a:ext cx="3746788" cy="4263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847" y="1808348"/>
            <a:ext cx="3345007" cy="3861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8167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39772"/>
            <a:ext cx="4217842" cy="5218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61309" y="624110"/>
            <a:ext cx="9809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гровые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взаимодействия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ребенком: игры-забавы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куклы Бибабо,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мультфильмы- создают такие ситуации, чтобы ребенок больше смеялся, а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лучшее лекарство 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стресса- смех.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182" y="1274619"/>
            <a:ext cx="4081030" cy="4139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975" y="2092036"/>
            <a:ext cx="4184074" cy="4582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4967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03151" y="982980"/>
            <a:ext cx="6761050" cy="13412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349" y="2092036"/>
            <a:ext cx="5634471" cy="4447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8728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64521" y="1302327"/>
            <a:ext cx="9048606" cy="609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процесс вхождения человека в новую для него среду и приспособление к ее условиям.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в педагогике-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система способов воздействия на поведенческую сферу человека, направленная на реализацию воспитательных и образовательных задач.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в педагогике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–практический механизм применения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воспитательно-образователных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методик и технологий в процессе формирования сознательной, всесторонне развитой личности.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666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5248" y="1787237"/>
            <a:ext cx="9907588" cy="5287767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Острая фаза – в это время у ребёнка могут наблюдаться частые заболевания,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сна,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аппетита, нежелание ходить в детский сад. Изменяется поведение: могут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проявляться упрямство,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грубость и даже регресс в речевом развитии.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Собственно адаптация – в этот период ребёнок постепенно привыкает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новым условиям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нормализуется поведение.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Фаза компенсации – дети начинают вести себя спокойно, с удовольствием ходят в садик.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29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31818" y="1212272"/>
            <a:ext cx="10460182" cy="39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первой группе методов в период адаптации относится игровая деятельность как в индивидуальной, так и в групповой форме, в первую очередь, направленная на знакомство и сплочение детей с друг другом и воспитателем: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телесной терапии: объятия, поглаживания, игры на коленках, пальчиковые игры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Прикосновение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стимулирует выделение мозгом гормонов, способствующих росту ребенка. Любовь взрослых (родителей, педагогов- не только ключ к созданию нерасторжимых уз между взрослым и ребенком), ее проявление влияют также на формирование нервных связей.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256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7952" y="2566503"/>
            <a:ext cx="5523973" cy="4291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89212" y="852710"/>
            <a:ext cx="8911687" cy="1280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и подвижные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игры: «Пузырь», «Ножки», «Зайка» и т.д. ,  формируют эмоциональный контакт, доверие детей к воспитателю, а также развивают координацию движения, переключают внимание, удовлетворяет потребность малышей в движении. Общность движений и игровых интересов усиливают радостные переживания и эмоциональный подъем.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895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1438"/>
            <a:ext cx="4329696" cy="3776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ситуации максимально приближенные к типовым сюжетам из реальной жизни : «Мишка заболел», «Кукла хочет спать», «Погладим белье».  Создают доброжелательное отношение с окружающими и сверстниками. Учат новым способам взаимодействия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другом. Развиваются такие параметры игровой деятельности, как владение игровыми навыками, действий воображаемой ситуации, самостоятельности выбора предмета-заместителя.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81956" y="3347956"/>
            <a:ext cx="4211050" cy="280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707" y="3221539"/>
            <a:ext cx="5219254" cy="3636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7898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17964" y="623454"/>
            <a:ext cx="10474036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 второй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методов, в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адаптации, отнесены релаксационные игры, которые помогают детям справиться с напряженной и стрессовой ситуацией в период привыкания: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по дыхательной гимнастики, способствуют мышечному и эмоциональному расслаблению.  Например, «Мыльные пузыри»-дети с удовольствием пускают мыльные пузыри пытаются дотронуться до них, и испытывают только положительные эмоции.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636" y="2863515"/>
            <a:ext cx="4322619" cy="3994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4210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133600"/>
            <a:ext cx="4186989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89212" y="852710"/>
            <a:ext cx="8911687" cy="1280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 песочной терапии, сухой бассейн. Песок и сухой бассейн - прекрасное психопрофилактическое средство, которое снимают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мышечную напряженность,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тактильно-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кинестетитческую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чувствительность и мелкую моторику.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142" y="2035342"/>
            <a:ext cx="4027858" cy="4920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882" y="2370859"/>
            <a:ext cx="4249367" cy="4487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6443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4947" y="443346"/>
            <a:ext cx="10377053" cy="6414654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крупной и мелкой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мозайкой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нанизывание шариков на шнур, соединение деталей крупного конструктора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с матрешками, с прищепками и др. - монотонные движения руками и сжимание кистей рук, затормаживают отрицательные эмоции, развивают и способствуют творческому процессу.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274" y="2935705"/>
            <a:ext cx="5229726" cy="3922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54200"/>
            <a:ext cx="2970934" cy="500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8577" y="1719695"/>
            <a:ext cx="3954607" cy="5272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412115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181</TotalTime>
  <Words>596</Words>
  <Application>Microsoft Office PowerPoint</Application>
  <PresentationFormat>Широкоэкранный</PresentationFormat>
  <Paragraphs>22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Times New Roman</vt:lpstr>
      <vt:lpstr>Wingdings 3</vt:lpstr>
      <vt:lpstr>Легкий дым</vt:lpstr>
      <vt:lpstr>«Организация приема детей в ДОУ. Приемы и методы педагогического воздействия на разных этапах привыкания детей в условиях детского сада»</vt:lpstr>
      <vt:lpstr>Презентация PowerPoint</vt:lpstr>
      <vt:lpstr>Презентация PowerPoint</vt:lpstr>
      <vt:lpstr>Презентация PowerPoint</vt:lpstr>
      <vt:lpstr>Коллективные и подвижные игры: «Пузырь», «Ножки», «Зайка» и т.д. ,  формируют эмоциональный контакт, доверие детей к воспитателю, а также развивают координацию движения, переключают внимание, удовлетворяет потребность малышей в движении. Общность движений и игровых интересов усиливают радостные переживания и эмоциональный подъем.</vt:lpstr>
      <vt:lpstr>Игровые ситуации максимально приближенные к типовым сюжетам из реальной жизни : «Мишка заболел», «Кукла хочет спать», «Погладим белье».  Создают доброжелательное отношение с окружающими и сверстниками. Учат новым способам взаимодействия друг с другом. Развиваются такие параметры игровой деятельности, как владение игровыми навыками, действий воображаемой ситуации, самостоятельности выбора предмета-заместителя. </vt:lpstr>
      <vt:lpstr>Презентация PowerPoint</vt:lpstr>
      <vt:lpstr>Метод  песочной терапии, сухой бассейн. Песок и сухой бассейн - прекрасное психопрофилактическое средство, которое снимают мышечную напряженность, развивают тактильно-кинестетитческую чувствительность и мелкую моторику.</vt:lpstr>
      <vt:lpstr>Презентация PowerPoint</vt:lpstr>
      <vt:lpstr>Презентация PowerPoint</vt:lpstr>
      <vt:lpstr>Презентация PowerPoint</vt:lpstr>
      <vt:lpstr>Игровые методы взаимодействия с ребенком: игры-забавы, куклы Бибабо, мультфильмы- создают такие ситуации, чтобы ребенок больше смеялся, а  лучшее лекарство от стресса- смех.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14</cp:revision>
  <dcterms:created xsi:type="dcterms:W3CDTF">2021-08-24T14:00:53Z</dcterms:created>
  <dcterms:modified xsi:type="dcterms:W3CDTF">2021-08-26T05:49:19Z</dcterms:modified>
</cp:coreProperties>
</file>