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291" autoAdjust="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753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680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6370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097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9989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480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07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632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099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523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757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890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889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052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982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222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52175-68F3-4AB7-A2FB-28747728D74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1BCB9F8-6911-42C3-B915-A613243CA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026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E89299-24C9-4351-BC3B-FFB8290564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Landscape features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894154-FD73-4A93-8623-B3CAD86B4E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41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1EDC36-D690-471D-AA1F-F0E94BC58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Desert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2DDF159-E36B-4BE4-96B3-D849E8A2A6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982" y="1904999"/>
            <a:ext cx="6891093" cy="4538003"/>
          </a:xfrm>
        </p:spPr>
      </p:pic>
    </p:spTree>
    <p:extLst>
      <p:ext uri="{BB962C8B-B14F-4D97-AF65-F5344CB8AC3E}">
        <p14:creationId xmlns:p14="http://schemas.microsoft.com/office/powerpoint/2010/main" val="3971590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04983A-1A0C-4DCA-9BC4-AB0C97364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Cliff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287ED55-E36E-4DFC-AC87-0C323036DF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1905000"/>
            <a:ext cx="7507678" cy="4594274"/>
          </a:xfrm>
        </p:spPr>
      </p:pic>
    </p:spTree>
    <p:extLst>
      <p:ext uri="{BB962C8B-B14F-4D97-AF65-F5344CB8AC3E}">
        <p14:creationId xmlns:p14="http://schemas.microsoft.com/office/powerpoint/2010/main" val="876606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1089ED-49C8-4D4F-84A4-FB0B3CE29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Beach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C9D100-9F51-40BB-830E-3F4FECA8C3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1631852"/>
            <a:ext cx="6762090" cy="4602038"/>
          </a:xfrm>
        </p:spPr>
      </p:pic>
    </p:spTree>
    <p:extLst>
      <p:ext uri="{BB962C8B-B14F-4D97-AF65-F5344CB8AC3E}">
        <p14:creationId xmlns:p14="http://schemas.microsoft.com/office/powerpoint/2010/main" val="3682116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52DAA8-04EB-4084-8D90-BE3DAF92D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Island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962C8A9-A675-4A81-BF7B-6E2130FB93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1904999"/>
            <a:ext cx="6171247" cy="4622409"/>
          </a:xfrm>
        </p:spPr>
      </p:pic>
    </p:spTree>
    <p:extLst>
      <p:ext uri="{BB962C8B-B14F-4D97-AF65-F5344CB8AC3E}">
        <p14:creationId xmlns:p14="http://schemas.microsoft.com/office/powerpoint/2010/main" val="2806013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D7B997-8EBD-47C7-98C0-C07B6CB94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dirty="0"/>
              <a:t>Sea</a:t>
            </a:r>
            <a:endParaRPr lang="ru-RU" sz="88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AF475B0-8194-4EC3-B38A-0BD43F593A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6" y="1905001"/>
            <a:ext cx="7288316" cy="4650544"/>
          </a:xfrm>
        </p:spPr>
      </p:pic>
    </p:spTree>
    <p:extLst>
      <p:ext uri="{BB962C8B-B14F-4D97-AF65-F5344CB8AC3E}">
        <p14:creationId xmlns:p14="http://schemas.microsoft.com/office/powerpoint/2010/main" val="1481679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12508A-6A1F-448B-B7CE-BD284C098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Mountain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4141B9A-7C37-4C62-8ABE-41F8A38DFE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855" y="2017541"/>
            <a:ext cx="6710289" cy="4328890"/>
          </a:xfrm>
        </p:spPr>
      </p:pic>
    </p:spTree>
    <p:extLst>
      <p:ext uri="{BB962C8B-B14F-4D97-AF65-F5344CB8AC3E}">
        <p14:creationId xmlns:p14="http://schemas.microsoft.com/office/powerpoint/2010/main" val="3815262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CD0842-6058-4AC9-8A69-24BE66A2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River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7BCEED5-BE18-4C6E-8E2A-29FE033A4F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913" y="1905000"/>
            <a:ext cx="6766561" cy="4600135"/>
          </a:xfrm>
        </p:spPr>
      </p:pic>
    </p:spTree>
    <p:extLst>
      <p:ext uri="{BB962C8B-B14F-4D97-AF65-F5344CB8AC3E}">
        <p14:creationId xmlns:p14="http://schemas.microsoft.com/office/powerpoint/2010/main" val="3964910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E2B015-98FA-4343-B2A4-75DA4E9DC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Lake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64F1A45-2AD2-4490-B6D7-D33731810F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1873348"/>
            <a:ext cx="6211210" cy="4167456"/>
          </a:xfrm>
        </p:spPr>
      </p:pic>
    </p:spTree>
    <p:extLst>
      <p:ext uri="{BB962C8B-B14F-4D97-AF65-F5344CB8AC3E}">
        <p14:creationId xmlns:p14="http://schemas.microsoft.com/office/powerpoint/2010/main" val="377773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20C338-1744-4D26-AE52-CDF25CBE9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Cave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EFE4579-4A68-4E30-97E2-0A1D71BA37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846" y="1905000"/>
            <a:ext cx="6012677" cy="4328890"/>
          </a:xfrm>
        </p:spPr>
      </p:pic>
    </p:spTree>
    <p:extLst>
      <p:ext uri="{BB962C8B-B14F-4D97-AF65-F5344CB8AC3E}">
        <p14:creationId xmlns:p14="http://schemas.microsoft.com/office/powerpoint/2010/main" val="2413418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7B0673-46AE-42A2-BCA9-2017748AF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Waterfall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FD5B0C-A2BC-4DC9-86C1-E3BAE0BFF1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4" y="1901483"/>
            <a:ext cx="7381069" cy="4091354"/>
          </a:xfrm>
        </p:spPr>
      </p:pic>
    </p:spTree>
    <p:extLst>
      <p:ext uri="{BB962C8B-B14F-4D97-AF65-F5344CB8AC3E}">
        <p14:creationId xmlns:p14="http://schemas.microsoft.com/office/powerpoint/2010/main" val="2254456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95AC94-3EC5-43D6-BF0C-DC6847F59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Forest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9F23B14-2AE2-4B74-8C9A-DC33FE30C2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869" y="1786597"/>
            <a:ext cx="7165922" cy="4839286"/>
          </a:xfrm>
        </p:spPr>
      </p:pic>
    </p:spTree>
    <p:extLst>
      <p:ext uri="{BB962C8B-B14F-4D97-AF65-F5344CB8AC3E}">
        <p14:creationId xmlns:p14="http://schemas.microsoft.com/office/powerpoint/2010/main" val="1014457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DF7F8B-6E7B-4941-B927-2F42DF89D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Rainforest</a:t>
            </a:r>
            <a:endParaRPr lang="ru-RU" sz="60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5990808-8F81-4A6B-957D-C9D7009A7E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706" y="2082019"/>
            <a:ext cx="6791257" cy="4473526"/>
          </a:xfrm>
        </p:spPr>
      </p:pic>
    </p:spTree>
    <p:extLst>
      <p:ext uri="{BB962C8B-B14F-4D97-AF65-F5344CB8AC3E}">
        <p14:creationId xmlns:p14="http://schemas.microsoft.com/office/powerpoint/2010/main" val="244569082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</TotalTime>
  <Words>14</Words>
  <Application>Microsoft Office PowerPoint</Application>
  <PresentationFormat>Широкоэкранный</PresentationFormat>
  <Paragraphs>13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Легкий дым</vt:lpstr>
      <vt:lpstr>Landscape features</vt:lpstr>
      <vt:lpstr>Sea</vt:lpstr>
      <vt:lpstr>Mountain</vt:lpstr>
      <vt:lpstr>River</vt:lpstr>
      <vt:lpstr>Lake</vt:lpstr>
      <vt:lpstr>Cave</vt:lpstr>
      <vt:lpstr>Waterfall</vt:lpstr>
      <vt:lpstr>Forest</vt:lpstr>
      <vt:lpstr>Rainforest</vt:lpstr>
      <vt:lpstr>Desert</vt:lpstr>
      <vt:lpstr>Cliff</vt:lpstr>
      <vt:lpstr>Beach</vt:lpstr>
      <vt:lpstr>Island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Landscape features</dc:title>
  <dc:creator>Ольга Алексеевна</dc:creator>
  <cp:lastModifiedBy>Ольга Алексеевна</cp:lastModifiedBy>
  <cp:revision>1</cp:revision>
  <dcterms:created xsi:type="dcterms:W3CDTF">2022-05-01T15:28:33Z</dcterms:created>
  <dcterms:modified xsi:type="dcterms:W3CDTF">2022-05-01T15:46:13Z</dcterms:modified>
</cp:coreProperties>
</file>