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61" autoAdjust="0"/>
    <p:restoredTop sz="94660"/>
  </p:normalViewPr>
  <p:slideViewPr>
    <p:cSldViewPr snapToGrid="0">
      <p:cViewPr varScale="1">
        <p:scale>
          <a:sx n="69" d="100"/>
          <a:sy n="69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141261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083595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219355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514028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5280390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916209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006765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075248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976575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476111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181425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6A41425-841A-40C7-9E69-8175AD1C887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1AD2890-1026-4683-8E7C-17217BB8B4C9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9956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Миновало лето</a:t>
            </a:r>
            <a:b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 наступила.</a:t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полях и в рощах</a:t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Пусто и уныло.</a:t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Птички улетели,</a:t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 дни короче,</a:t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Солнышка не видно,</a:t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Тёмны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Тёмны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№5 «Звездочки»</a:t>
            </a:r>
          </a:p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Сентябрь пора сбора урожая . Вот и мы с детьми собирали урожай картофеля!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В Меленковском районе собрали рекордный урожай картофел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80" y="1055915"/>
            <a:ext cx="4444195" cy="297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8468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443345"/>
            <a:ext cx="10058400" cy="5425749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сентябре мы с ребятами на участке нашего любимого сада копали картофель, летом дети наблюдали как он рос, поливали его</a:t>
            </a:r>
          </a:p>
          <a:p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Приобщение детей к физическому труду, способствовать развитию знания о овощах на огороде, учить работать в группе, помогать друг другу.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8126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83" y="-121082"/>
            <a:ext cx="6742286" cy="37925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963" y="2374322"/>
            <a:ext cx="6419273" cy="361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9007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36076" y="1565473"/>
            <a:ext cx="6039812" cy="31931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5041" y="1483758"/>
            <a:ext cx="6039813" cy="33973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37191" y="1474835"/>
            <a:ext cx="5999021" cy="337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3883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99" y="280699"/>
            <a:ext cx="5535404" cy="311366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99" y="2299854"/>
            <a:ext cx="6970375" cy="392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16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79" y="156009"/>
            <a:ext cx="6151159" cy="34600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218" y="2923309"/>
            <a:ext cx="6059054" cy="340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7200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41</TotalTime>
  <Words>69</Words>
  <Application>Microsoft Office PowerPoint</Application>
  <PresentationFormat>Широкоэкранный</PresentationFormat>
  <Paragraphs>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Calibri</vt:lpstr>
      <vt:lpstr>Calibri Light</vt:lpstr>
      <vt:lpstr>Times New Roman</vt:lpstr>
      <vt:lpstr>Ретро</vt:lpstr>
      <vt:lpstr>Миновало лето осень наступила. На полях и в рощах Пусто и уныло. Птички улетели, Стали дни короче, Солнышка не видно, Тёмны, Тёмны ночи.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Миновало лето</dc:title>
  <dc:creator>Пользователь Windows</dc:creator>
  <cp:lastModifiedBy>Пользователь Windows</cp:lastModifiedBy>
  <cp:revision>5</cp:revision>
  <dcterms:created xsi:type="dcterms:W3CDTF">2021-09-19T12:17:51Z</dcterms:created>
  <dcterms:modified xsi:type="dcterms:W3CDTF">2022-05-01T16:44:50Z</dcterms:modified>
</cp:coreProperties>
</file>