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471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56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142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2240554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914400"/>
            <a:ext cx="7543800" cy="1614488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531618"/>
            <a:ext cx="6172200" cy="51435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3055873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3200526"/>
            <a:ext cx="3733800" cy="54864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428750"/>
            <a:ext cx="6035040" cy="1762506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493776"/>
            <a:ext cx="3273552" cy="2571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493777"/>
            <a:ext cx="3273552" cy="25741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496482"/>
            <a:ext cx="3273552" cy="47982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028700"/>
            <a:ext cx="3276600" cy="20574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496482"/>
            <a:ext cx="3273552" cy="47982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028700"/>
            <a:ext cx="3273552" cy="20574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39014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39014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330941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14351"/>
            <a:ext cx="4343400" cy="257175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514351"/>
            <a:ext cx="2590800" cy="257175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2987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459582"/>
            <a:ext cx="6705600" cy="191023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2589785"/>
            <a:ext cx="5029200" cy="54060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2498598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514351"/>
            <a:ext cx="5791200" cy="26288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457201"/>
            <a:ext cx="2133600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514351"/>
            <a:ext cx="5029200" cy="3429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118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9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79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19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234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307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18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88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778831"/>
            <a:ext cx="7240620" cy="428024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418098" y="314349"/>
            <a:ext cx="4153854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87641"/>
            <a:ext cx="6479362" cy="356606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3657600"/>
            <a:ext cx="7543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514351"/>
            <a:ext cx="6096000" cy="2743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1605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1CA4B7B-600F-4B28-B2BE-BCA6189CEC4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4616054"/>
            <a:ext cx="45720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4381500"/>
            <a:ext cx="2133600" cy="2286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D40C80F-710C-411C-9474-7A611438372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Окружность, круг и их элементы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Задание 16 ОГЭ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371950"/>
            <a:ext cx="6692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5" y="24710"/>
            <a:ext cx="8998181" cy="247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15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69"/>
            <a:ext cx="8928993" cy="246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336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2281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36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64489" cy="25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116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28992" cy="298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007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26551"/>
            <a:ext cx="8928994" cy="256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066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22"/>
            <a:ext cx="8928992" cy="2779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919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51470"/>
            <a:ext cx="9001001" cy="270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0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70"/>
            <a:ext cx="8928993" cy="236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50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8928992" cy="247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338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62" y="195486"/>
            <a:ext cx="8784976" cy="565571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Вспомним основные факты по теме «Окружность и круг»:</a:t>
            </a:r>
            <a:endParaRPr lang="ru-RU" sz="2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7574"/>
            <a:ext cx="7927397" cy="3432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71951"/>
            <a:ext cx="7920880" cy="68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0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8768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096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69"/>
            <a:ext cx="8928993" cy="247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383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" y="0"/>
            <a:ext cx="907518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322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284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341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51471"/>
            <a:ext cx="8928992" cy="208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082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242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592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1" y="28390"/>
            <a:ext cx="9078563" cy="2593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529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9001001" cy="212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700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51470"/>
            <a:ext cx="9036498" cy="191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295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Касательная, хорда, секущая, радиус</a:t>
            </a:r>
            <a:endParaRPr lang="ru-RU" sz="2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71549"/>
            <a:ext cx="8856985" cy="2825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095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5" y="555526"/>
            <a:ext cx="894292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5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245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238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470"/>
            <a:ext cx="886870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11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231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66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8" y="2129"/>
            <a:ext cx="902462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4732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89856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6268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1857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1110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9" y="51470"/>
            <a:ext cx="9086595" cy="279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235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22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2027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856985" cy="268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95990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3477"/>
            <a:ext cx="9208097" cy="2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077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470"/>
            <a:ext cx="8568952" cy="4954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55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28992" cy="286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0722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70"/>
            <a:ext cx="8928993" cy="217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064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3" y="-18320"/>
            <a:ext cx="9089634" cy="3670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4199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2110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0238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4835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5942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9001001" cy="257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8003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7"/>
            <a:ext cx="9001000" cy="246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09626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70"/>
            <a:ext cx="8928993" cy="228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764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1470"/>
            <a:ext cx="899565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2823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928994" cy="168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01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20" y="327682"/>
            <a:ext cx="8029960" cy="155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137" b="45099"/>
          <a:stretch/>
        </p:blipFill>
        <p:spPr bwMode="auto">
          <a:xfrm>
            <a:off x="539553" y="1878803"/>
            <a:ext cx="809392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13" y="2931790"/>
            <a:ext cx="8126706" cy="154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10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7" y="123478"/>
            <a:ext cx="907767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8136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478"/>
            <a:ext cx="9002969" cy="261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0611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565571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</a:t>
            </a:r>
            <a:r>
              <a:rPr lang="en-US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ОГЭ:</a:t>
            </a:r>
            <a:endParaRPr lang="ru-RU" sz="2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9542"/>
            <a:ext cx="621277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3952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354"/>
            <a:ext cx="6552728" cy="492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8362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1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241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57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" y="106707"/>
            <a:ext cx="896414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609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2" y="123478"/>
            <a:ext cx="901144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183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03" y="3677"/>
            <a:ext cx="8928992" cy="2692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4129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54</Words>
  <Application>Microsoft Office PowerPoint</Application>
  <PresentationFormat>Экран (16:9)</PresentationFormat>
  <Paragraphs>8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Тема Office</vt:lpstr>
      <vt:lpstr>Базовая</vt:lpstr>
      <vt:lpstr>Окружность, круг и их элементы</vt:lpstr>
      <vt:lpstr>Вспомним основные факты по теме «Окружность и круг»: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Касательная, хорда, секущая, радиус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23 ОГЭ: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Окружность, круг и их элементы</dc:title>
  <dc:creator>школа 1</dc:creator>
  <cp:lastModifiedBy>Sokolov23</cp:lastModifiedBy>
  <cp:revision>16</cp:revision>
  <dcterms:created xsi:type="dcterms:W3CDTF">2021-02-27T10:37:20Z</dcterms:created>
  <dcterms:modified xsi:type="dcterms:W3CDTF">2022-05-01T16:50:43Z</dcterms:modified>
</cp:coreProperties>
</file>