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3" r:id="rId3"/>
    <p:sldId id="260" r:id="rId4"/>
    <p:sldId id="269" r:id="rId5"/>
    <p:sldId id="264" r:id="rId6"/>
    <p:sldId id="265" r:id="rId7"/>
    <p:sldId id="266" r:id="rId8"/>
    <p:sldId id="267" r:id="rId9"/>
    <p:sldId id="270" r:id="rId10"/>
    <p:sldId id="271" r:id="rId11"/>
    <p:sldId id="272" r:id="rId12"/>
    <p:sldId id="273" r:id="rId13"/>
    <p:sldId id="274" r:id="rId14"/>
    <p:sldId id="275" r:id="rId15"/>
    <p:sldId id="276" r:id="rId16"/>
    <p:sldId id="277" r:id="rId17"/>
    <p:sldId id="278" r:id="rId18"/>
    <p:sldId id="279" r:id="rId19"/>
    <p:sldId id="280" r:id="rId20"/>
    <p:sldId id="281" r:id="rId21"/>
    <p:sldId id="282" r:id="rId22"/>
    <p:sldId id="284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00"/>
    <a:srgbClr val="FFFFC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4" autoAdjust="0"/>
    <p:restoredTop sz="94624" autoAdjust="0"/>
  </p:normalViewPr>
  <p:slideViewPr>
    <p:cSldViewPr>
      <p:cViewPr varScale="1">
        <p:scale>
          <a:sx n="69" d="100"/>
          <a:sy n="69" d="100"/>
        </p:scale>
        <p:origin x="-1404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13.12.2021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Муниципальное бюджетное дошкольное образовательное 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учреждение - центр развития ребёнка – детский сад № 19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муниципального образования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Тимашевский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район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8147248" cy="4525963"/>
          </a:xfrm>
        </p:spPr>
        <p:txBody>
          <a:bodyPr>
            <a:normAutofit/>
          </a:bodyPr>
          <a:lstStyle/>
          <a:p>
            <a:pPr algn="ctr">
              <a:spcBef>
                <a:spcPts val="0"/>
              </a:spcBef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spcBef>
                <a:spcPts val="0"/>
              </a:spcBef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Тема: «Элементы Развития Предметно - Пространственной Среды».</a:t>
            </a:r>
          </a:p>
          <a:p>
            <a:pPr algn="ctr">
              <a:spcBef>
                <a:spcPts val="0"/>
              </a:spcBef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Подготовительной «Б» группы</a:t>
            </a:r>
          </a:p>
          <a:p>
            <a:pPr>
              <a:spcBef>
                <a:spcPts val="0"/>
              </a:spcBef>
              <a:buNone/>
            </a:pPr>
            <a:endParaRPr lang="ru-RU" i="1" strike="sngStrike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>
              <a:spcBef>
                <a:spcPts val="0"/>
              </a:spcBef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                                подготовил</a:t>
            </a:r>
          </a:p>
          <a:p>
            <a:pPr algn="ctr">
              <a:spcBef>
                <a:spcPts val="0"/>
              </a:spcBef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                                   воспитатель:</a:t>
            </a:r>
          </a:p>
          <a:p>
            <a:pPr algn="ctr">
              <a:spcBef>
                <a:spcPts val="0"/>
              </a:spcBef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Арутюнян А. А.</a:t>
            </a:r>
          </a:p>
          <a:p>
            <a:pPr algn="ctr">
              <a:spcBef>
                <a:spcPts val="0"/>
              </a:spcBef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                                  апрель 2021г.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931224" cy="63408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C:\Users\МУКИК\Desktop\фото отчет подг.группы\DSCN4904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332656"/>
            <a:ext cx="8208912" cy="6264696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931224" cy="63408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1"/>
          </p:nvPr>
        </p:nvSpPr>
        <p:spPr>
          <a:xfrm>
            <a:off x="683568" y="1124744"/>
            <a:ext cx="3744416" cy="5001419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pic>
        <p:nvPicPr>
          <p:cNvPr id="4" name="Рисунок 3" descr="C:\Users\МУКИК\Desktop\фото отчет подг.группы\DSCN4924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332656"/>
            <a:ext cx="8352928" cy="6120680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7931224" cy="634082"/>
          </a:xfrm>
        </p:spPr>
        <p:txBody>
          <a:bodyPr>
            <a:noAutofit/>
          </a:bodyPr>
          <a:lstStyle/>
          <a:p>
            <a:r>
              <a:rPr lang="ru-RU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Строительные </a:t>
            </a:r>
            <a:r>
              <a:rPr lang="ru-RU" sz="36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пазлы</a:t>
            </a:r>
            <a:r>
              <a:rPr lang="ru-RU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solidFill>
                  <a:srgbClr val="0070C0"/>
                </a:solidFill>
              </a:rPr>
              <a:t> </a:t>
            </a:r>
            <a:endParaRPr lang="ru-RU" sz="3600" dirty="0">
              <a:solidFill>
                <a:srgbClr val="0070C0"/>
              </a:solidFill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sz="half" idx="1"/>
          </p:nvPr>
        </p:nvSpPr>
        <p:spPr>
          <a:xfrm>
            <a:off x="1835696" y="1844824"/>
            <a:ext cx="4038600" cy="4525963"/>
          </a:xfrm>
        </p:spPr>
        <p:txBody>
          <a:bodyPr/>
          <a:lstStyle/>
          <a:p>
            <a:endParaRPr lang="ru-RU"/>
          </a:p>
        </p:txBody>
      </p:sp>
      <p:pic>
        <p:nvPicPr>
          <p:cNvPr id="4" name="Рисунок 3" descr="C:\Users\МУКИК\Desktop\фото отчет подг.группы\DSCN4905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196752"/>
            <a:ext cx="8064896" cy="5400601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931224" cy="63408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1"/>
          </p:nvPr>
        </p:nvSpPr>
        <p:spPr>
          <a:xfrm>
            <a:off x="2843808" y="1600201"/>
            <a:ext cx="1651992" cy="2836912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Рисунок 3" descr="C:\Users\МУКИК\Desktop\фото отчет подг.группы\DSCN4913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476672"/>
            <a:ext cx="8208912" cy="5904656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931224" cy="63408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1"/>
          </p:nvPr>
        </p:nvSpPr>
        <p:spPr>
          <a:xfrm>
            <a:off x="3563888" y="1844825"/>
            <a:ext cx="931912" cy="2232248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Рисунок 3" descr="C:\Users\МУКИК\Desktop\фото отчет подг.группы\DSCN4907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548680"/>
            <a:ext cx="7704855" cy="5760640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931224" cy="63408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4" name="Содержимое 3" descr="C:\Users\МУКИК\Desktop\фото отчет подг.группы\DSCN4908.JPG"/>
          <p:cNvPicPr>
            <a:picLocks noGrp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404664"/>
            <a:ext cx="8208912" cy="5976664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931224" cy="63408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1979712" y="1600201"/>
            <a:ext cx="2448272" cy="1396751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6" name="Рисунок 5" descr="C:\Users\МУКИК\Desktop\фото отчет подг.группы\DSCN4909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260648"/>
            <a:ext cx="8136904" cy="6336704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931224" cy="63408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2555776" y="1600201"/>
            <a:ext cx="1940024" cy="1900807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Рисунок 3" descr="C:\Users\МУКИК\Desktop\фото отчет подг.группы\DSCN4914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260648"/>
            <a:ext cx="8280920" cy="6264696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931224" cy="63408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2267744" y="1600201"/>
            <a:ext cx="2228056" cy="2404864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Рисунок 3" descr="E:\DCIM\102NIKON\DSCN4921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476672"/>
            <a:ext cx="8496944" cy="6120680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0"/>
            <a:ext cx="7931224" cy="63408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1763688" y="1628801"/>
            <a:ext cx="2732112" cy="1368152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2687798" y="501298"/>
            <a:ext cx="376840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Краснодарский край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Рисунок 5" descr="C:\Users\МУКИК\Desktop\фото отчет подг.группы\DSCN4911.JPG"/>
          <p:cNvPicPr/>
          <p:nvPr/>
        </p:nvPicPr>
        <p:blipFill>
          <a:blip r:embed="rId2" cstate="print"/>
          <a:srcRect t="22030"/>
          <a:stretch>
            <a:fillRect/>
          </a:stretch>
        </p:blipFill>
        <p:spPr bwMode="auto">
          <a:xfrm>
            <a:off x="539552" y="1052736"/>
            <a:ext cx="8280920" cy="5400599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i="1" dirty="0" smtClean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  <a:t>Театр</a:t>
            </a:r>
            <a:br>
              <a:rPr lang="ru-RU" i="1" dirty="0" smtClean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i="1" dirty="0">
              <a:solidFill>
                <a:srgbClr val="99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Содержимое 4" descr="DSCN4898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rcRect l="5042"/>
          <a:stretch>
            <a:fillRect/>
          </a:stretch>
        </p:blipFill>
        <p:spPr>
          <a:xfrm>
            <a:off x="683568" y="1052736"/>
            <a:ext cx="8136904" cy="5138328"/>
          </a:xfrm>
          <a:prstGeom prst="round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574111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0"/>
            <a:ext cx="7931224" cy="63408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8" name="Содержимое 7"/>
          <p:cNvSpPr>
            <a:spLocks noGrp="1"/>
          </p:cNvSpPr>
          <p:nvPr>
            <p:ph sz="half" idx="1"/>
          </p:nvPr>
        </p:nvSpPr>
        <p:spPr>
          <a:xfrm>
            <a:off x="1979712" y="2924944"/>
            <a:ext cx="1008112" cy="853555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2339752" y="2276871"/>
            <a:ext cx="72008" cy="72009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  <p:pic>
        <p:nvPicPr>
          <p:cNvPr id="12" name="Рисунок 11" descr="E:\DCIM\102NIKON\DSCN4918.JPG"/>
          <p:cNvPicPr/>
          <p:nvPr/>
        </p:nvPicPr>
        <p:blipFill>
          <a:blip r:embed="rId2" cstate="print"/>
          <a:srcRect b="20698"/>
          <a:stretch>
            <a:fillRect/>
          </a:stretch>
        </p:blipFill>
        <p:spPr bwMode="auto">
          <a:xfrm>
            <a:off x="467544" y="332656"/>
            <a:ext cx="8208912" cy="6048672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0"/>
            <a:ext cx="7931224" cy="63408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1763688" y="1628801"/>
            <a:ext cx="2732112" cy="1368152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7" name="Рисунок 6" descr="C:\Users\МУКИК\Desktop\фото отчет подг.группы\DSCN4912.JPG"/>
          <p:cNvPicPr/>
          <p:nvPr/>
        </p:nvPicPr>
        <p:blipFill>
          <a:blip r:embed="rId2" cstate="print"/>
          <a:srcRect t="4510" b="20196"/>
          <a:stretch>
            <a:fillRect/>
          </a:stretch>
        </p:blipFill>
        <p:spPr bwMode="auto">
          <a:xfrm>
            <a:off x="539552" y="476672"/>
            <a:ext cx="8208911" cy="5976664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8219256" cy="4525963"/>
          </a:xfrm>
        </p:spPr>
        <p:txBody>
          <a:bodyPr/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sz="6000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60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Благодарю     за </a:t>
            </a:r>
          </a:p>
          <a:p>
            <a:pPr algn="ctr">
              <a:buNone/>
            </a:pPr>
            <a:r>
              <a:rPr lang="ru-RU" sz="60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              внимание!!!</a:t>
            </a:r>
            <a:endParaRPr lang="ru-RU" sz="60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72976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931224" cy="63408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Театр 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C:\Users\МУКИК\Desktop\фото отчет подг.группы\DSCN4897.JPG"/>
          <p:cNvPicPr>
            <a:picLocks noChangeAspect="1" noChangeArrowheads="1"/>
          </p:cNvPicPr>
          <p:nvPr/>
        </p:nvPicPr>
        <p:blipFill>
          <a:blip r:embed="rId2" cstate="print"/>
          <a:srcRect b="20248"/>
          <a:stretch>
            <a:fillRect/>
          </a:stretch>
        </p:blipFill>
        <p:spPr bwMode="auto">
          <a:xfrm>
            <a:off x="323528" y="242647"/>
            <a:ext cx="8496944" cy="6354705"/>
          </a:xfrm>
          <a:prstGeom prst="round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931224" cy="63408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6" name="Содержимое 4" descr="DSCN4899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240693"/>
            <a:ext cx="8219256" cy="6162121"/>
          </a:xfrm>
          <a:prstGeom prst="round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931224" cy="634082"/>
          </a:xfrm>
        </p:spPr>
        <p:txBody>
          <a:bodyPr>
            <a:normAutofit fontScale="90000"/>
          </a:bodyPr>
          <a:lstStyle/>
          <a:p>
            <a:r>
              <a:rPr lang="ru-RU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Шумовые инструменты </a:t>
            </a:r>
            <a:endParaRPr lang="ru-RU" i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C:\Users\МУКИК\Desktop\фото отчет подг.группы\DSCN4901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427460"/>
            <a:ext cx="8363272" cy="5246340"/>
          </a:xfrm>
          <a:prstGeom prst="round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931224" cy="63408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C:\Users\МУКИК\Desktop\фото отчет подг.группы\DSCN4900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332656"/>
            <a:ext cx="8280920" cy="6048672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931224" cy="63408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C:\Users\МУКИК\Desktop\фото отчет подг.группы\DSCN4922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404664"/>
            <a:ext cx="8352927" cy="6192688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931224" cy="634082"/>
          </a:xfrm>
        </p:spPr>
        <p:txBody>
          <a:bodyPr>
            <a:normAutofit fontScale="90000"/>
          </a:bodyPr>
          <a:lstStyle/>
          <a:p>
            <a:r>
              <a:rPr lang="ru-RU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Меры измерения </a:t>
            </a:r>
            <a:endParaRPr lang="ru-RU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Содержимое 6" descr="C:\Users\МУКИК\Desktop\фото отчет подг.группы\DSCN4923.JPG"/>
          <p:cNvPicPr>
            <a:picLocks noGrp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052736"/>
            <a:ext cx="8219256" cy="5544616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476672"/>
            <a:ext cx="7931224" cy="792088"/>
          </a:xfrm>
        </p:spPr>
        <p:txBody>
          <a:bodyPr>
            <a:normAutofit fontScale="90000"/>
          </a:bodyPr>
          <a:lstStyle/>
          <a:p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Интеллектуальные игры шахматы, шашки</a:t>
            </a:r>
            <a:r>
              <a:rPr lang="ru-RU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br>
              <a:rPr lang="ru-RU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3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sz="half" idx="1"/>
          </p:nvPr>
        </p:nvSpPr>
        <p:spPr>
          <a:xfrm>
            <a:off x="4067944" y="2132857"/>
            <a:ext cx="427856" cy="504056"/>
          </a:xfrm>
        </p:spPr>
        <p:txBody>
          <a:bodyPr>
            <a:normAutofit lnSpcReduction="10000"/>
          </a:bodyPr>
          <a:lstStyle/>
          <a:p>
            <a:endParaRPr lang="ru-RU" dirty="0"/>
          </a:p>
        </p:txBody>
      </p:sp>
      <p:pic>
        <p:nvPicPr>
          <p:cNvPr id="4" name="Рисунок 3" descr="C:\Users\МУКИК\Desktop\фото отчет подг.группы\DSCN4902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196752"/>
            <a:ext cx="8064896" cy="5470373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583</TotalTime>
  <Words>62</Words>
  <Application>Microsoft Office PowerPoint</Application>
  <PresentationFormat>Экран (4:3)</PresentationFormat>
  <Paragraphs>33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Тема Office</vt:lpstr>
      <vt:lpstr>Муниципальное бюджетное дошкольное образовательное  учреждение - центр развития ребёнка – детский сад № 19 муниципального образования Тимашевский район</vt:lpstr>
      <vt:lpstr>Театр </vt:lpstr>
      <vt:lpstr>Театр </vt:lpstr>
      <vt:lpstr> </vt:lpstr>
      <vt:lpstr>Шумовые инструменты </vt:lpstr>
      <vt:lpstr> </vt:lpstr>
      <vt:lpstr> </vt:lpstr>
      <vt:lpstr>Меры измерения </vt:lpstr>
      <vt:lpstr> Интеллектуальные игры шахматы, шашки.   </vt:lpstr>
      <vt:lpstr> </vt:lpstr>
      <vt:lpstr> </vt:lpstr>
      <vt:lpstr> Строительные пазлы 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Слайд 22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НИНА АРУТЮНЯН</dc:creator>
  <cp:lastModifiedBy>НИНА АРУТЮНЯН</cp:lastModifiedBy>
  <cp:revision>24</cp:revision>
  <dcterms:created xsi:type="dcterms:W3CDTF">2021-04-19T11:29:05Z</dcterms:created>
  <dcterms:modified xsi:type="dcterms:W3CDTF">2021-12-13T13:45:58Z</dcterms:modified>
</cp:coreProperties>
</file>