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5" r:id="rId13"/>
    <p:sldId id="266" r:id="rId14"/>
    <p:sldId id="267" r:id="rId15"/>
    <p:sldId id="268" r:id="rId16"/>
    <p:sldId id="269" r:id="rId17"/>
    <p:sldId id="274" r:id="rId1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74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417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891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292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2942261"/>
            <a:ext cx="2508736" cy="1895616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1940882"/>
            <a:ext cx="5773084" cy="28881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2261844"/>
            <a:ext cx="4847038" cy="119979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3575187"/>
            <a:ext cx="4836456" cy="780634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3" y="3796155"/>
            <a:ext cx="1968535" cy="401243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3" y="3101509"/>
            <a:ext cx="2085881" cy="626258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4132357"/>
            <a:ext cx="738180" cy="319955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410075"/>
            <a:ext cx="9144000" cy="24765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1" y="1123495"/>
            <a:ext cx="8041439" cy="1572944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815802"/>
            <a:ext cx="7467601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1529334"/>
            <a:ext cx="3657600" cy="29626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1529334"/>
            <a:ext cx="3657600" cy="29626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1528792"/>
            <a:ext cx="3017520" cy="406796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1528790"/>
            <a:ext cx="3014708" cy="406796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8" y="3210752"/>
            <a:ext cx="1288495" cy="541897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2" y="2487630"/>
            <a:ext cx="1288495" cy="541897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057399"/>
            <a:ext cx="3017520" cy="24345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057400"/>
            <a:ext cx="3017520" cy="24345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1" y="1115311"/>
            <a:ext cx="3008313" cy="1441004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626571"/>
            <a:ext cx="4699370" cy="386364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1" y="2556316"/>
            <a:ext cx="3008313" cy="14393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5234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43404"/>
            <a:ext cx="2781300" cy="6143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3502241"/>
            <a:ext cx="8041440" cy="539899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445770"/>
            <a:ext cx="4873752" cy="27432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4062115"/>
            <a:ext cx="6705600" cy="45234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12709"/>
            <a:ext cx="1963320" cy="410214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628649"/>
            <a:ext cx="5907840" cy="38862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004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387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261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75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901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328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208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936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327422"/>
            <a:ext cx="8041440" cy="10820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528791"/>
            <a:ext cx="7467600" cy="2963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461165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99EDCCE8-03F8-45B7-AD62-28CD5B83780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11657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461165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625F0A3D-A04A-430C-9843-9AD65E704217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360000">
            <a:off x="3377843" y="2390762"/>
            <a:ext cx="4847038" cy="827640"/>
          </a:xfrm>
        </p:spPr>
        <p:txBody>
          <a:bodyPr/>
          <a:lstStyle/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6 ОГЭ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360000">
            <a:off x="3231401" y="3254433"/>
            <a:ext cx="4836456" cy="780634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Числа и вычисления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СТЕПЕНИ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 rot="20555016">
            <a:off x="760104" y="2972904"/>
            <a:ext cx="2160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Разработала учитель математики Соколова Светлана Дмитриевна</a:t>
            </a:r>
            <a:endParaRPr lang="ru-RU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246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9"/>
            <a:ext cx="8928992" cy="3665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0116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360000">
            <a:off x="3377844" y="2174738"/>
            <a:ext cx="4847038" cy="827640"/>
          </a:xfrm>
        </p:spPr>
        <p:txBody>
          <a:bodyPr/>
          <a:lstStyle/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ОГЭ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360000">
            <a:off x="3303408" y="2966402"/>
            <a:ext cx="4836456" cy="780634"/>
          </a:xfrm>
        </p:spPr>
        <p:txBody>
          <a:bodyPr>
            <a:noAutofit/>
          </a:bodyPr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– Алгебраические выражения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СТЕПЕНИ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5329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92"/>
          <a:stretch/>
        </p:blipFill>
        <p:spPr bwMode="auto">
          <a:xfrm>
            <a:off x="0" y="51470"/>
            <a:ext cx="5704165" cy="1080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950" y="17057"/>
            <a:ext cx="2432050" cy="303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011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6"/>
          <a:stretch/>
        </p:blipFill>
        <p:spPr bwMode="auto">
          <a:xfrm>
            <a:off x="-36511" y="51470"/>
            <a:ext cx="6192688" cy="1044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950" y="0"/>
            <a:ext cx="2432050" cy="303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01160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30"/>
          <a:stretch/>
        </p:blipFill>
        <p:spPr bwMode="auto">
          <a:xfrm>
            <a:off x="-7859" y="123478"/>
            <a:ext cx="7961057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830" y="2095650"/>
            <a:ext cx="2432050" cy="303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01160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64"/>
          <a:stretch/>
        </p:blipFill>
        <p:spPr bwMode="auto">
          <a:xfrm>
            <a:off x="1" y="195487"/>
            <a:ext cx="5220072" cy="985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950" y="2112962"/>
            <a:ext cx="2432050" cy="303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011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23478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Задания взяты из образовательного портала для подготовки к экзаменам «Решу ОГЭ»: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https://oge.sdamgia.ru/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11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49" y="123478"/>
            <a:ext cx="8781682" cy="4485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413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-8741"/>
            <a:ext cx="4104456" cy="5119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3778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3"/>
          <a:stretch/>
        </p:blipFill>
        <p:spPr bwMode="auto">
          <a:xfrm>
            <a:off x="0" y="123478"/>
            <a:ext cx="8085667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248" y="623266"/>
            <a:ext cx="2432659" cy="3028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6963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9299" cy="2332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8955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0"/>
          <a:stretch/>
        </p:blipFill>
        <p:spPr bwMode="auto">
          <a:xfrm>
            <a:off x="107504" y="195486"/>
            <a:ext cx="8921578" cy="408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27534"/>
            <a:ext cx="2432050" cy="303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9094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04"/>
          <a:stretch/>
        </p:blipFill>
        <p:spPr bwMode="auto">
          <a:xfrm>
            <a:off x="-1" y="195486"/>
            <a:ext cx="6981381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95486"/>
            <a:ext cx="2432050" cy="303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9753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19"/>
          <a:stretch/>
        </p:blipFill>
        <p:spPr bwMode="auto">
          <a:xfrm>
            <a:off x="26348" y="123478"/>
            <a:ext cx="7884367" cy="126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01160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478"/>
            <a:ext cx="9109181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011605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39</Words>
  <Application>Microsoft Office PowerPoint</Application>
  <PresentationFormat>Экран (16:9)</PresentationFormat>
  <Paragraphs>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Sketchbook</vt:lpstr>
      <vt:lpstr>Задание 6 ОГЭ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20 ОГЭ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 1</dc:creator>
  <cp:lastModifiedBy>Sokolov23</cp:lastModifiedBy>
  <cp:revision>6</cp:revision>
  <dcterms:created xsi:type="dcterms:W3CDTF">2021-04-04T13:15:55Z</dcterms:created>
  <dcterms:modified xsi:type="dcterms:W3CDTF">2022-05-01T16:42:22Z</dcterms:modified>
</cp:coreProperties>
</file>