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3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374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0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26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489413"/>
            <a:ext cx="6664606" cy="2957019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331373"/>
            <a:ext cx="3126510" cy="1819857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9" y="1501173"/>
            <a:ext cx="2679455" cy="3709528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2492469"/>
            <a:ext cx="7378073" cy="3418347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5" y="2724507"/>
            <a:ext cx="5985159" cy="1204577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6" y="3770423"/>
            <a:ext cx="4655297" cy="846371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1734964"/>
            <a:ext cx="1524000" cy="273844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3" y="1146472"/>
            <a:ext cx="2465987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871546"/>
            <a:ext cx="2133600" cy="315779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637949"/>
            <a:ext cx="3615441" cy="4613793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383632"/>
            <a:ext cx="3735394" cy="1040836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2" y="4942649"/>
            <a:ext cx="1981025" cy="4017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2" y="-415225"/>
            <a:ext cx="6782931" cy="5869905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775" y="1979538"/>
            <a:ext cx="3798715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9" y="719788"/>
            <a:ext cx="4658735" cy="3808217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456236"/>
            <a:ext cx="1789355" cy="273844"/>
          </a:xfrm>
        </p:spPr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1" y="4633160"/>
            <a:ext cx="2392237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1" y="225598"/>
            <a:ext cx="2287319" cy="273844"/>
          </a:xfrm>
        </p:spPr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763264"/>
            <a:ext cx="7411427" cy="2578633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1813365"/>
            <a:ext cx="6998365" cy="381006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8" y="2831859"/>
            <a:ext cx="3102275" cy="2658025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80" y="-78234"/>
            <a:ext cx="2350627" cy="2865650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7" y="2191372"/>
            <a:ext cx="5690855" cy="117801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3370651"/>
            <a:ext cx="5271544" cy="1125140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2821039"/>
            <a:ext cx="1524000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6" y="2378097"/>
            <a:ext cx="1926305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4" y="1995868"/>
            <a:ext cx="683979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4" y="-469492"/>
            <a:ext cx="7439907" cy="550844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8" y="4706622"/>
            <a:ext cx="4387395" cy="873756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4096762"/>
            <a:ext cx="1709024" cy="1152002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5" y="-367910"/>
            <a:ext cx="3064333" cy="4358904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774431" y="1493749"/>
            <a:ext cx="3615226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001296"/>
            <a:ext cx="2578608" cy="36298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463504"/>
            <a:ext cx="2580010" cy="362788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4415559"/>
            <a:ext cx="1241980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4120781"/>
            <a:ext cx="3124200" cy="273844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5" y="4232333"/>
            <a:ext cx="1241693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4" y="-469492"/>
            <a:ext cx="7439907" cy="550844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8" y="4706622"/>
            <a:ext cx="4387395" cy="873756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4096762"/>
            <a:ext cx="1709024" cy="1152002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5" y="-367910"/>
            <a:ext cx="3064333" cy="4358904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777865" y="1493901"/>
            <a:ext cx="3614166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055152"/>
            <a:ext cx="2213148" cy="5699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1670921"/>
            <a:ext cx="2578608" cy="2954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10" y="515628"/>
            <a:ext cx="2214753" cy="56478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121911"/>
            <a:ext cx="2578608" cy="29669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4416552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4121658"/>
            <a:ext cx="3124200" cy="273844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4231386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637949"/>
            <a:ext cx="3615441" cy="4613793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383632"/>
            <a:ext cx="3735394" cy="1040836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2" y="4942649"/>
            <a:ext cx="1981025" cy="4017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2" y="-415225"/>
            <a:ext cx="6782931" cy="5869905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2286" y="1983105"/>
            <a:ext cx="3799332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459486"/>
            <a:ext cx="1792224" cy="273844"/>
          </a:xfrm>
        </p:spPr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2" y="4575775"/>
            <a:ext cx="3052113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226314"/>
            <a:ext cx="2286000" cy="273844"/>
          </a:xfrm>
        </p:spPr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913615"/>
            <a:ext cx="8577953" cy="4758086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3905917"/>
            <a:ext cx="7470000" cy="1865035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4862494"/>
            <a:ext cx="1932834" cy="476723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5" y="69294"/>
            <a:ext cx="1878991" cy="4810675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4445337"/>
            <a:ext cx="1524000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4490472"/>
            <a:ext cx="3124200" cy="22137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4177583"/>
            <a:ext cx="716206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468404"/>
            <a:ext cx="7286946" cy="4531004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7" y="4033615"/>
            <a:ext cx="7443151" cy="1857323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5" y="4094948"/>
            <a:ext cx="1709023" cy="1153727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1" y="-367377"/>
            <a:ext cx="3059119" cy="4357057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777865" y="1493901"/>
            <a:ext cx="3614166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748450"/>
            <a:ext cx="5343100" cy="2916165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4" y="3858442"/>
            <a:ext cx="3930375" cy="741098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4416552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7" y="4574328"/>
            <a:ext cx="3063047" cy="273844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4231386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0430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734814"/>
            <a:ext cx="6672870" cy="51162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4477291"/>
            <a:ext cx="5300494" cy="1121966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3" y="-181972"/>
            <a:ext cx="2434235" cy="1037717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961575"/>
            <a:ext cx="3842742" cy="4633838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5207822" y="1809060"/>
            <a:ext cx="3777287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461798"/>
            <a:ext cx="4323504" cy="2470814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90" y="3120844"/>
            <a:ext cx="4310915" cy="902655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428442"/>
            <a:ext cx="1524000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3" y="3871899"/>
            <a:ext cx="2977453" cy="273844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1" y="293291"/>
            <a:ext cx="1963187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574724"/>
            <a:ext cx="8332816" cy="4420785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3817214"/>
            <a:ext cx="8528044" cy="2183598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2879627"/>
            <a:ext cx="1011244" cy="2245763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1" y="-241378"/>
            <a:ext cx="1976541" cy="3054605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3" y="3570322"/>
            <a:ext cx="5004753" cy="974657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5" y="738436"/>
            <a:ext cx="6581279" cy="27035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4678877"/>
            <a:ext cx="1524000" cy="273844"/>
          </a:xfrm>
        </p:spPr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4571096"/>
            <a:ext cx="3124200" cy="273844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1" y="2435203"/>
            <a:ext cx="907445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469548"/>
            <a:ext cx="7440156" cy="5510345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6" y="4705698"/>
            <a:ext cx="4396677" cy="875604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5" y="4094793"/>
            <a:ext cx="1710569" cy="1154017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368048"/>
            <a:ext cx="3065776" cy="4358903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383560"/>
            <a:ext cx="1435608" cy="36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3" y="806755"/>
            <a:ext cx="5398955" cy="38161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4416552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4641183"/>
            <a:ext cx="2380306" cy="273844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4231386"/>
            <a:ext cx="1243584" cy="273844"/>
          </a:xfrm>
        </p:spPr>
        <p:txBody>
          <a:bodyPr/>
          <a:lstStyle>
            <a:lvl1pPr algn="l">
              <a:defRPr/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43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487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57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52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14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36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29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8380" y="1875281"/>
            <a:ext cx="3990448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742950"/>
            <a:ext cx="5027024" cy="3587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4572001"/>
            <a:ext cx="1524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669246FA-460D-415F-B454-3308EC6FA13A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4572001"/>
            <a:ext cx="3124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399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6D3EF-631E-4D8D-A555-E4294A2635B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Числовые неравенства, координатная прямая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Задание 7 ОГЭ</a:t>
            </a:r>
            <a:endParaRPr lang="ru-RU" i="1" dirty="0"/>
          </a:p>
        </p:txBody>
      </p:sp>
      <p:sp>
        <p:nvSpPr>
          <p:cNvPr id="4" name="TextBox 3"/>
          <p:cNvSpPr txBox="1"/>
          <p:nvPr/>
        </p:nvSpPr>
        <p:spPr>
          <a:xfrm rot="20742343">
            <a:off x="1044455" y="1691501"/>
            <a:ext cx="4608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8121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30"/>
          <a:stretch/>
        </p:blipFill>
        <p:spPr bwMode="auto">
          <a:xfrm>
            <a:off x="107504" y="28974"/>
            <a:ext cx="8424936" cy="429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8"/>
          <a:stretch/>
        </p:blipFill>
        <p:spPr bwMode="auto">
          <a:xfrm>
            <a:off x="179511" y="123477"/>
            <a:ext cx="8856985" cy="413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6" b="9614"/>
          <a:stretch/>
        </p:blipFill>
        <p:spPr bwMode="auto">
          <a:xfrm>
            <a:off x="107504" y="51470"/>
            <a:ext cx="7632848" cy="463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435280" cy="709587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Сравнение чисел</a:t>
            </a:r>
            <a:endParaRPr lang="ru-RU" sz="4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5567"/>
            <a:ext cx="8928992" cy="72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312"/>
            <a:ext cx="8974219" cy="262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0728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8463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8280920" cy="484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32"/>
          <a:stretch/>
        </p:blipFill>
        <p:spPr bwMode="auto">
          <a:xfrm>
            <a:off x="179511" y="123478"/>
            <a:ext cx="8784977" cy="300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136904" cy="4851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Неравенства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15566"/>
            <a:ext cx="8856985" cy="259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58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7248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954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84976" cy="377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0"/>
          <a:stretch/>
        </p:blipFill>
        <p:spPr bwMode="auto">
          <a:xfrm>
            <a:off x="-35291" y="34496"/>
            <a:ext cx="9071787" cy="358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643192" cy="4935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 на прямой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843557"/>
            <a:ext cx="8658474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405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64488" cy="432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56984" cy="467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0346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469"/>
            <a:ext cx="8856984" cy="291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9001000" cy="378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7"/>
            <a:ext cx="8856984" cy="440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28992" cy="31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363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6442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3478"/>
            <a:ext cx="8856985" cy="254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93"/>
          <a:stretch/>
        </p:blipFill>
        <p:spPr bwMode="auto">
          <a:xfrm>
            <a:off x="35497" y="123478"/>
            <a:ext cx="7704856" cy="392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485"/>
            <a:ext cx="8856984" cy="339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45"/>
          <a:stretch/>
        </p:blipFill>
        <p:spPr bwMode="auto">
          <a:xfrm>
            <a:off x="107504" y="123477"/>
            <a:ext cx="8568952" cy="281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2" cy="319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585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15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9630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65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8"/>
          <a:stretch/>
        </p:blipFill>
        <p:spPr bwMode="auto">
          <a:xfrm>
            <a:off x="35495" y="123478"/>
            <a:ext cx="915535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202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7"/>
            <a:ext cx="9001000" cy="348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866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28992" cy="333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3478"/>
            <a:ext cx="895060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28991" cy="373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5330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TM01859866[[fn=Макрос]]</Template>
  <TotalTime>32</TotalTime>
  <Words>37</Words>
  <Application>Microsoft Office PowerPoint</Application>
  <PresentationFormat>Экран (16:9)</PresentationFormat>
  <Paragraphs>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Kilter</vt:lpstr>
      <vt:lpstr>Числовые неравенства, координатная прямая</vt:lpstr>
      <vt:lpstr>Неравенства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Сравнение чисел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Числа на прямой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Числовые неравенства, координатная прямая</dc:title>
  <dc:creator>школа 1</dc:creator>
  <cp:lastModifiedBy>Sokolov23</cp:lastModifiedBy>
  <cp:revision>8</cp:revision>
  <dcterms:created xsi:type="dcterms:W3CDTF">2021-03-31T22:42:24Z</dcterms:created>
  <dcterms:modified xsi:type="dcterms:W3CDTF">2022-05-01T16:43:46Z</dcterms:modified>
</cp:coreProperties>
</file>