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9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4" r:id="rId35"/>
    <p:sldId id="292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9" r:id="rId5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26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07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944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0300"/>
            <a:ext cx="7543800" cy="1143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543300"/>
            <a:ext cx="6858000" cy="74295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457450"/>
            <a:ext cx="7543800" cy="12573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714750"/>
            <a:ext cx="6858000" cy="685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342900"/>
            <a:ext cx="4594934" cy="30860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2" y="342900"/>
            <a:ext cx="2673657" cy="30861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153444" y="1885752"/>
            <a:ext cx="28575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713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342900"/>
            <a:ext cx="7543800" cy="21717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2628900"/>
            <a:ext cx="7391400" cy="6036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514350"/>
            <a:ext cx="7239000" cy="291465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514351"/>
            <a:ext cx="1828800" cy="405764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514351"/>
            <a:ext cx="5715000" cy="36576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15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54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94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739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70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09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139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5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1800" cy="12001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514350"/>
            <a:ext cx="7543800" cy="29146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465658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855312D-0F02-495B-9888-C541DA70F808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4656582"/>
            <a:ext cx="48738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4265676"/>
            <a:ext cx="762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91D2B826-36FC-46E9-BBA0-A668EFCA5E3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8 ОГЭ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Числа, вычисления и алгебраические выражения</a:t>
            </a:r>
            <a:endParaRPr lang="ru-RU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645069"/>
            <a:ext cx="5828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34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5485"/>
            <a:ext cx="7632848" cy="476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90153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86"/>
            <a:ext cx="905679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" y="123477"/>
            <a:ext cx="8957213" cy="205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5" y="123478"/>
            <a:ext cx="892093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712968" cy="79573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Целые алгебраические выражения: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1590"/>
            <a:ext cx="88970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67494"/>
            <a:ext cx="8928992" cy="681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67494"/>
            <a:ext cx="8856984" cy="1070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856985" cy="112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77"/>
            <a:ext cx="8964488" cy="104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37"/>
          <a:stretch/>
        </p:blipFill>
        <p:spPr bwMode="auto">
          <a:xfrm>
            <a:off x="5025080" y="0"/>
            <a:ext cx="4026927" cy="508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7" r="55371" b="90436"/>
          <a:stretch/>
        </p:blipFill>
        <p:spPr bwMode="auto">
          <a:xfrm>
            <a:off x="611560" y="267279"/>
            <a:ext cx="3146854" cy="48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4" r="50000"/>
          <a:stretch/>
        </p:blipFill>
        <p:spPr bwMode="auto">
          <a:xfrm>
            <a:off x="312779" y="987574"/>
            <a:ext cx="3744416" cy="375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11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84976" cy="76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8572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Рациональные алгебраические выражения: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9582"/>
            <a:ext cx="8568952" cy="108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4183"/>
            <a:ext cx="8750837" cy="210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7"/>
            <a:ext cx="7920880" cy="217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3478"/>
            <a:ext cx="8567679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487"/>
            <a:ext cx="8856984" cy="111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856984" cy="1838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8136904" cy="2039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38865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42"/>
          <a:stretch/>
        </p:blipFill>
        <p:spPr bwMode="auto">
          <a:xfrm>
            <a:off x="179512" y="123478"/>
            <a:ext cx="8784976" cy="108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Вычисления: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63455"/>
            <a:ext cx="8229600" cy="326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38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4"/>
          <a:stretch/>
        </p:blipFill>
        <p:spPr bwMode="auto">
          <a:xfrm>
            <a:off x="107504" y="123478"/>
            <a:ext cx="8942548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28993" cy="112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892481" cy="1148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20 ОГЭ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3543300"/>
            <a:ext cx="7482408" cy="742950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лгебраические выражения (2 балла)</a:t>
            </a:r>
            <a:endParaRPr lang="ru-RU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45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56"/>
          <a:stretch/>
        </p:blipFill>
        <p:spPr bwMode="auto">
          <a:xfrm>
            <a:off x="0" y="123479"/>
            <a:ext cx="7596336" cy="53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23478"/>
            <a:ext cx="901483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1"/>
          <a:stretch/>
        </p:blipFill>
        <p:spPr bwMode="auto">
          <a:xfrm>
            <a:off x="23079" y="123478"/>
            <a:ext cx="8527797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95486"/>
            <a:ext cx="9180512" cy="74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5485"/>
            <a:ext cx="9144001" cy="695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78"/>
            <a:ext cx="876540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8820473" cy="379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766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34"/>
          <a:stretch/>
        </p:blipFill>
        <p:spPr bwMode="auto">
          <a:xfrm>
            <a:off x="0" y="123477"/>
            <a:ext cx="7685904" cy="86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14"/>
          <a:stretch/>
        </p:blipFill>
        <p:spPr bwMode="auto">
          <a:xfrm>
            <a:off x="-1" y="123478"/>
            <a:ext cx="893805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"/>
          <a:stretch/>
        </p:blipFill>
        <p:spPr bwMode="auto">
          <a:xfrm>
            <a:off x="-1" y="123478"/>
            <a:ext cx="876506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84976" cy="146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352"/>
            <a:ext cx="8827806" cy="101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23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3478"/>
            <a:ext cx="9144000" cy="74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7140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81330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7140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52" y="123478"/>
            <a:ext cx="8669028" cy="104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7140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84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7"/>
            <a:ext cx="8856984" cy="3420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424936" cy="488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8632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280920" cy="4835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5486"/>
            <a:ext cx="8064896" cy="477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0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131</TotalTime>
  <Words>51</Words>
  <Application>Microsoft Office PowerPoint</Application>
  <PresentationFormat>Экран (16:9)</PresentationFormat>
  <Paragraphs>10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Тема Office</vt:lpstr>
      <vt:lpstr>NewsPrint</vt:lpstr>
      <vt:lpstr>Задание 8 ОГЭ</vt:lpstr>
      <vt:lpstr>Презентация PowerPoint</vt:lpstr>
      <vt:lpstr>Вычисления: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Целые алгебраические выражения: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Рациональные алгебраические выражения: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20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8 ОГЭ</dc:title>
  <dc:creator>школа 1</dc:creator>
  <cp:lastModifiedBy>Sokolov23</cp:lastModifiedBy>
  <cp:revision>14</cp:revision>
  <dcterms:created xsi:type="dcterms:W3CDTF">2021-04-06T13:30:39Z</dcterms:created>
  <dcterms:modified xsi:type="dcterms:W3CDTF">2022-05-01T16:44:49Z</dcterms:modified>
</cp:coreProperties>
</file>