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299" r:id="rId3"/>
    <p:sldId id="306" r:id="rId4"/>
    <p:sldId id="305" r:id="rId5"/>
    <p:sldId id="300" r:id="rId6"/>
    <p:sldId id="307" r:id="rId7"/>
    <p:sldId id="303" r:id="rId8"/>
    <p:sldId id="304" r:id="rId9"/>
    <p:sldId id="29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E5522-99EC-40C9-A89B-36D6908E737D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703F2-201C-4C1D-B17B-F4CCFCC1DC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703F2-201C-4C1D-B17B-F4CCFCC1DC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60" y="4248448"/>
            <a:ext cx="1578064" cy="26095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948" y="0"/>
            <a:ext cx="914402" cy="7955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76672"/>
            <a:ext cx="8352928" cy="6120680"/>
          </a:xfrm>
        </p:spPr>
        <p:txBody>
          <a:bodyPr>
            <a:normAutofit fontScale="925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«СШ №33»</a:t>
            </a:r>
          </a:p>
          <a:p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4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Мониторинг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современном образовательном пространстве </a:t>
            </a:r>
          </a:p>
          <a:p>
            <a:pPr>
              <a:lnSpc>
                <a:spcPct val="110000"/>
              </a:lnSpc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Детский сад -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ru-RU" sz="4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5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5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 подготовлена 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Филатовой Натальей Анатольевной, 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кандидатом педагогических наук,</a:t>
            </a: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учителем высшей квалификационной категории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5848" y="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068960"/>
            <a:ext cx="8496944" cy="1470025"/>
          </a:xfrm>
        </p:spPr>
        <p:txBody>
          <a:bodyPr>
            <a:noAutofit/>
          </a:bodyPr>
          <a:lstStyle/>
          <a:p>
            <a:pPr algn="r"/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«Школьное обучение никогда не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начинается с пустого места, а всегда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опирается на определённую стадию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развития, проделанную ребёнком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Л. С.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Выготский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861048"/>
            <a:ext cx="8496944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b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современном этапе 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развития общества, социальных институтов и государства, в целом, происходит 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переосмысление педагогической парадигмы образования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формируются новые контуры и расставляются акценты 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области 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проектирования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современного образовательного пространства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связи с этим возрастает роль </a:t>
            </a:r>
            <a:b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мониторинговых исследований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221088"/>
            <a:ext cx="8496944" cy="1470025"/>
          </a:xfrm>
        </p:spPr>
        <p:txBody>
          <a:bodyPr>
            <a:noAutofit/>
          </a:bodyPr>
          <a:lstStyle/>
          <a:p>
            <a:r>
              <a:rPr lang="ru-RU" sz="48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br>
              <a:rPr lang="ru-RU" sz="48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/>
              <a:t>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Необходимость </a:t>
            </a: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сохранения преемственности и</a:t>
            </a:r>
            <a:b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целостности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образовательной среды относится к числу</a:t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важнейших приоритетов развития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 в России.</a:t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протяжении многих лет не теряет своей актуальности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мониторинг готовности ребенка к школе.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Мониторинг в образовании </a:t>
            </a: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4800" b="1" u="sng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9971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отбора, обработки, хранения и распространения информации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 образовательной системе или отдельных ее элементах,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ориентация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информационное обеспечение управления, которая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позволяет судить о состоянии объекта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любой момент времени и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может обеспечить прогноз его развития </a:t>
            </a:r>
            <a:endParaRPr lang="ru-RU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6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А.Н.Майоров. Мониторинг в образовании. СПб.: Образование – культура, 1998. с.334).</a:t>
            </a:r>
            <a:endParaRPr lang="ru-RU" sz="26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Мониторинг </a:t>
            </a:r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готовности ребенка к школе </a:t>
            </a: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4800" b="1" u="sng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99715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отбора, обработки, хранения и распространения информации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уровне готовности ребенка к школе,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основе которой осуществляется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прогнозирование, планирование и реализация потенциала ребенка,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осуществляется его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успешная адаптация.</a:t>
            </a:r>
            <a:endParaRPr lang="ru-RU" sz="26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517632" cy="1143000"/>
          </a:xfrm>
        </p:spPr>
        <p:txBody>
          <a:bodyPr>
            <a:normAutofit fontScale="90000"/>
          </a:bodyPr>
          <a:lstStyle/>
          <a:p>
            <a:r>
              <a:rPr lang="ru-RU" b="1" u="sng" cap="all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Требования к мониторинговым исследованиям: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140968"/>
            <a:ext cx="8229600" cy="273630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4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объективность</a:t>
            </a:r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информации;</a:t>
            </a:r>
          </a:p>
          <a:p>
            <a:pPr algn="ctr"/>
            <a:r>
              <a:rPr lang="ru-RU" sz="44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сравнимость</a:t>
            </a:r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данных;</a:t>
            </a:r>
            <a:endParaRPr lang="ru-RU" sz="4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декватность</a:t>
            </a:r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4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u="sng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прогностичность</a:t>
            </a:r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sz="4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517632" cy="1143000"/>
          </a:xfrm>
        </p:spPr>
        <p:txBody>
          <a:bodyPr>
            <a:normAutofit fontScale="90000"/>
          </a:bodyPr>
          <a:lstStyle/>
          <a:p>
            <a:r>
              <a:rPr lang="ru-RU" b="1" u="sng" cap="all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Этапы мониторинговых исследований: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2520280"/>
          </a:xfrm>
        </p:spPr>
        <p:txBody>
          <a:bodyPr>
            <a:noAutofit/>
          </a:bodyPr>
          <a:lstStyle/>
          <a:p>
            <a:pPr algn="ctr"/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нормативно-установочный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аналитико-диагностический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прогностический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31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деятельностно-технологический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промежуточно-диагностический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 (уточняющий)</a:t>
            </a:r>
          </a:p>
          <a:p>
            <a:pPr algn="ctr"/>
            <a:r>
              <a:rPr lang="ru-RU" sz="31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итогово-диагностический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(завершающий).</a:t>
            </a:r>
          </a:p>
          <a:p>
            <a:pPr algn="ctr"/>
            <a:endParaRPr lang="ru-RU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Благодарим </a:t>
            </a:r>
            <a:b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за внимание!</a:t>
            </a:r>
            <a:br>
              <a:rPr lang="ru-RU" sz="10000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100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10000" dirty="0" smtClean="0">
                <a:latin typeface="Monotype Corsiva" pitchFamily="66" charset="0"/>
                <a:cs typeface="Times New Roman" pitchFamily="18" charset="0"/>
              </a:rPr>
            </a:br>
            <a:endParaRPr lang="ru-RU" sz="100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82946" name="Picture 2" descr="http://www.playcast.ru/uploads/2016/08/22/196627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1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18</Template>
  <TotalTime>1626</TotalTime>
  <Words>173</Words>
  <Application>Microsoft Office PowerPoint</Application>
  <PresentationFormat>Экран (4:3)</PresentationFormat>
  <Paragraphs>33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шаблон 18</vt:lpstr>
      <vt:lpstr>      </vt:lpstr>
      <vt:lpstr>«Школьное обучение никогда не начинается с пустого места, а всегда опирается на определённую стадию развития, проделанную ребёнком»  Л. С. Выготский    </vt:lpstr>
      <vt:lpstr>Актуальность На современном этапе развития общества, социальных институтов и государства, в целом, происходит переосмысление педагогической парадигмы образования, формируются новые контуры и расставляются акценты в области проектирования современного образовательного пространства.  В связи с этим возрастает роль  мониторинговых исследований.     </vt:lpstr>
      <vt:lpstr>Актуальность  Необходимость сохранения преемственности и целостности образовательной среды относится к числу важнейших приоритетов развития образования в России. На протяжении многих лет не теряет своей актуальности мониторинг готовности ребенка к школе.      </vt:lpstr>
      <vt:lpstr>Мониторинг в образовании – </vt:lpstr>
      <vt:lpstr>Мониторинг  готовности ребенка к школе – </vt:lpstr>
      <vt:lpstr>Требования к мониторинговым исследованиям:</vt:lpstr>
      <vt:lpstr>Этапы мониторинговых исследований:</vt:lpstr>
      <vt:lpstr>Благодарим  за внимание!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«СШ №33»   «Портфолио школьника как средство реализации персонифицированного подхода в его воспитании»</dc:title>
  <dc:creator>NATALY</dc:creator>
  <cp:lastModifiedBy>NATALY</cp:lastModifiedBy>
  <cp:revision>171</cp:revision>
  <dcterms:created xsi:type="dcterms:W3CDTF">2017-10-25T07:23:06Z</dcterms:created>
  <dcterms:modified xsi:type="dcterms:W3CDTF">2022-01-26T08:51:00Z</dcterms:modified>
</cp:coreProperties>
</file>