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75" r:id="rId27"/>
    <p:sldId id="257" r:id="rId28"/>
    <p:sldId id="258" r:id="rId29"/>
    <p:sldId id="259" r:id="rId30"/>
    <p:sldId id="260" r:id="rId31"/>
    <p:sldId id="261" r:id="rId32"/>
    <p:sldId id="262" r:id="rId33"/>
    <p:sldId id="263" r:id="rId34"/>
    <p:sldId id="264" r:id="rId35"/>
    <p:sldId id="271" r:id="rId36"/>
    <p:sldId id="282" r:id="rId37"/>
    <p:sldId id="283" r:id="rId38"/>
    <p:sldId id="284" r:id="rId39"/>
    <p:sldId id="285" r:id="rId40"/>
    <p:sldId id="294" r:id="rId4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434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043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06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05916"/>
            <a:ext cx="7772400" cy="1102519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200150"/>
            <a:ext cx="7924800" cy="3086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721894"/>
            <a:ext cx="7885113" cy="1021556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2596754"/>
            <a:ext cx="7885113" cy="1125140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200150"/>
            <a:ext cx="3733800" cy="30861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200150"/>
            <a:ext cx="3733800" cy="30861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57350"/>
            <a:ext cx="3733800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57350"/>
            <a:ext cx="3733800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3733800" cy="431006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200150"/>
            <a:ext cx="3733800" cy="431006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085850"/>
            <a:ext cx="46482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1910919"/>
            <a:ext cx="2971800" cy="23753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424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085850"/>
            <a:ext cx="3419856" cy="260604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910918"/>
            <a:ext cx="2971800" cy="18038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095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418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23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71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539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384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918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93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00151"/>
            <a:ext cx="79248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4767263"/>
            <a:ext cx="1524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EA3CDE4-5D6F-4A2B-92FA-13FB39B587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4767263"/>
            <a:ext cx="990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8B27F610-6E13-48A3-9417-F119FDB0D07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Задание 11 ОГЭ </a:t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«Графики функций»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2859782"/>
            <a:ext cx="6044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учитель математики </a:t>
            </a:r>
          </a:p>
          <a:p>
            <a:pPr algn="ctr"/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Соколова Светлана Дмитриевна</a:t>
            </a:r>
            <a:endParaRPr lang="ru-RU" sz="1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84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85"/>
          <a:stretch/>
        </p:blipFill>
        <p:spPr bwMode="auto">
          <a:xfrm>
            <a:off x="172640" y="915566"/>
            <a:ext cx="8959442" cy="389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Вспомним изученные ранее функции и их графики: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41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14"/>
          <a:stretch/>
        </p:blipFill>
        <p:spPr bwMode="auto">
          <a:xfrm>
            <a:off x="179510" y="627534"/>
            <a:ext cx="8714483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887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78"/>
          <a:stretch/>
        </p:blipFill>
        <p:spPr bwMode="auto">
          <a:xfrm>
            <a:off x="0" y="699542"/>
            <a:ext cx="9042551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940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71"/>
          <a:stretch/>
        </p:blipFill>
        <p:spPr bwMode="auto">
          <a:xfrm>
            <a:off x="0" y="987574"/>
            <a:ext cx="9057159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48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38" b="36362"/>
          <a:stretch/>
        </p:blipFill>
        <p:spPr bwMode="auto">
          <a:xfrm>
            <a:off x="179512" y="699542"/>
            <a:ext cx="7200800" cy="3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378" y="1995686"/>
            <a:ext cx="1944216" cy="2010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495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54"/>
          <a:stretch/>
        </p:blipFill>
        <p:spPr bwMode="auto">
          <a:xfrm>
            <a:off x="827584" y="52549"/>
            <a:ext cx="7848872" cy="5090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2247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07654"/>
            <a:ext cx="8229600" cy="85725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Соответствие графиков с формулами:</a:t>
            </a:r>
            <a:endParaRPr lang="ru-RU" sz="6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63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3478"/>
            <a:ext cx="7560840" cy="4910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2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3"/>
          <a:stretch/>
        </p:blipFill>
        <p:spPr bwMode="auto">
          <a:xfrm>
            <a:off x="1187624" y="25275"/>
            <a:ext cx="7344816" cy="511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677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2"/>
          <a:stretch/>
        </p:blipFill>
        <p:spPr bwMode="auto">
          <a:xfrm>
            <a:off x="1115616" y="10746"/>
            <a:ext cx="7056784" cy="492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67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686761" cy="509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0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5"/>
          <a:stretch/>
        </p:blipFill>
        <p:spPr bwMode="auto">
          <a:xfrm>
            <a:off x="1259632" y="51470"/>
            <a:ext cx="6768752" cy="4966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1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4"/>
          <a:stretch/>
        </p:blipFill>
        <p:spPr bwMode="auto">
          <a:xfrm>
            <a:off x="755576" y="34495"/>
            <a:ext cx="7536983" cy="5109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28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5"/>
          <a:stretch/>
        </p:blipFill>
        <p:spPr bwMode="auto">
          <a:xfrm>
            <a:off x="683568" y="155768"/>
            <a:ext cx="8352928" cy="4987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24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8"/>
            <a:ext cx="858490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44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400600" cy="5003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533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51670"/>
            <a:ext cx="8229600" cy="85725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Чтение графиков функций:</a:t>
            </a:r>
            <a:endParaRPr lang="ru-RU" sz="6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13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4"/>
          <a:stretch/>
        </p:blipFill>
        <p:spPr bwMode="auto">
          <a:xfrm>
            <a:off x="971600" y="123478"/>
            <a:ext cx="7776864" cy="485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182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5"/>
          <a:stretch/>
        </p:blipFill>
        <p:spPr bwMode="auto">
          <a:xfrm>
            <a:off x="683568" y="123478"/>
            <a:ext cx="8136904" cy="4901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38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3528"/>
            <a:ext cx="7560840" cy="5099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15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661"/>
            <a:ext cx="7272808" cy="5125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78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460851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Отвечая на эти вопросы,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мы, 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сути,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перечислили основные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свойства функции. После выполнения этого задания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можем определить  следующую 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схему для </a:t>
            </a: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любой функции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1) Найти область определения функции,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2) Найти область значений функции,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3) Найти нули функции.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4) Найти промежутки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знакопостоянства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функции.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5) Найти промежутки возрастания и убывания функции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80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3476"/>
            <a:ext cx="6984776" cy="4952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7377851" cy="5020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041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3"/>
          <a:stretch/>
        </p:blipFill>
        <p:spPr bwMode="auto">
          <a:xfrm>
            <a:off x="1763688" y="51471"/>
            <a:ext cx="5976664" cy="503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8859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1487"/>
            <a:ext cx="811575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0" y="4019537"/>
            <a:ext cx="8964488" cy="38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74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493563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Задания для самостоятельного решения: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2"/>
          <a:stretch/>
        </p:blipFill>
        <p:spPr bwMode="auto">
          <a:xfrm>
            <a:off x="1691680" y="701465"/>
            <a:ext cx="5852270" cy="4443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64086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358"/>
            <a:ext cx="6192688" cy="50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7268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231"/>
            <a:ext cx="6840760" cy="4056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9" b="39178"/>
          <a:stretch/>
        </p:blipFill>
        <p:spPr bwMode="auto">
          <a:xfrm>
            <a:off x="395536" y="4218274"/>
            <a:ext cx="842534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05229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1"/>
          <a:stretch/>
        </p:blipFill>
        <p:spPr bwMode="auto">
          <a:xfrm>
            <a:off x="1187624" y="51470"/>
            <a:ext cx="6984776" cy="4981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70666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0"/>
          <a:stretch/>
        </p:blipFill>
        <p:spPr bwMode="auto">
          <a:xfrm>
            <a:off x="1259632" y="123478"/>
            <a:ext cx="6984776" cy="489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79952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23478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взяты из образовательного портала для подготовки к экзаменам «Решу ОГЭ»: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https://oge.sdamgia.ru/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99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Область определения функции </a:t>
            </a:r>
            <a:r>
              <a:rPr lang="en-US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 (y)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9"/>
            <a:ext cx="8229600" cy="115212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Областью определения функции называют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все значения независимой переменной 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283718"/>
            <a:ext cx="8229600" cy="637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Область значений функции </a:t>
            </a:r>
            <a:r>
              <a:rPr lang="ru-RU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(y)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09600" y="3003798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Областью значений функции называют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все значения, которые принимает зависимая переменная 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800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5486"/>
            <a:ext cx="8229600" cy="579711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Нули функции: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43558"/>
            <a:ext cx="8229600" cy="180020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Значения аргумента, при которых функция обращается в нуль, называют нулями функции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(Значения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при которых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 0)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9944" y="2787774"/>
            <a:ext cx="8229600" cy="579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Промежутки </a:t>
            </a:r>
            <a:r>
              <a:rPr lang="ru-RU" sz="32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знакопостоянства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83568" y="3343004"/>
            <a:ext cx="8229600" cy="13169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Промежутки, в которых функция сохраняет знак, называют промежутками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знакопостоянства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553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11510"/>
            <a:ext cx="5688632" cy="452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7494"/>
            <a:ext cx="3394720" cy="151561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«+»: (-3; -1), (1; 3)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«-»: (-1; 1), (3;4)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99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Промежутки возрастания и убывания (монотонности):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Функция называется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возрастающей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некотором промежутке, если большему значению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соответствует большее значение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Функция называется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убывающей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некотором промежутке, если большему значению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соответствует меньшее значение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37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11510"/>
            <a:ext cx="5688632" cy="452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7494"/>
            <a:ext cx="3394720" cy="151561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: (0; 2)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: (-3;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(2;4)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0753"/>
            <a:ext cx="504056" cy="30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9582"/>
            <a:ext cx="525164" cy="270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888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0" r="19205"/>
          <a:stretch/>
        </p:blipFill>
        <p:spPr bwMode="auto">
          <a:xfrm>
            <a:off x="107504" y="339502"/>
            <a:ext cx="8886019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073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278</Words>
  <Application>Microsoft Office PowerPoint</Application>
  <PresentationFormat>Экран (16:9)</PresentationFormat>
  <Paragraphs>32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Тема Office</vt:lpstr>
      <vt:lpstr>Горизонт</vt:lpstr>
      <vt:lpstr>Задание 11 ОГЭ  «Графики функций»</vt:lpstr>
      <vt:lpstr>Презентация PowerPoint</vt:lpstr>
      <vt:lpstr>Презентация PowerPoint</vt:lpstr>
      <vt:lpstr>Область определения функции D (y):</vt:lpstr>
      <vt:lpstr>Нули функции:</vt:lpstr>
      <vt:lpstr>Презентация PowerPoint</vt:lpstr>
      <vt:lpstr>Промежутки возрастания и убывания (монотонности):</vt:lpstr>
      <vt:lpstr>Презентация PowerPoint</vt:lpstr>
      <vt:lpstr>Презентация PowerPoint</vt:lpstr>
      <vt:lpstr>Вспомним изученные ранее функции и их графики: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Соответствие графиков с формулами: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Чтение графиков функций: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для самостоятельного решения: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11 ОГЭ «Чтение графиков функций»</dc:title>
  <dc:creator>школа 1</dc:creator>
  <cp:lastModifiedBy>Sokolov23</cp:lastModifiedBy>
  <cp:revision>18</cp:revision>
  <dcterms:created xsi:type="dcterms:W3CDTF">2021-01-26T16:05:19Z</dcterms:created>
  <dcterms:modified xsi:type="dcterms:W3CDTF">2022-05-01T16:48:08Z</dcterms:modified>
</cp:coreProperties>
</file>