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80" r:id="rId2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27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92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726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5916"/>
            <a:ext cx="7772400" cy="1102519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200150"/>
            <a:ext cx="7924800" cy="3086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721894"/>
            <a:ext cx="7885113" cy="1021556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596754"/>
            <a:ext cx="7885113" cy="1125140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200150"/>
            <a:ext cx="3733800" cy="30861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200150"/>
            <a:ext cx="3733800" cy="30861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57350"/>
            <a:ext cx="3733800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57350"/>
            <a:ext cx="3733800" cy="26289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3733800" cy="431006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200150"/>
            <a:ext cx="3733800" cy="431006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085850"/>
            <a:ext cx="46482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1910919"/>
            <a:ext cx="2971800" cy="23753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256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5850"/>
            <a:ext cx="2971800" cy="82296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085850"/>
            <a:ext cx="3419856" cy="260604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910918"/>
            <a:ext cx="2971800" cy="1803832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056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17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38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8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19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35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6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1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05979"/>
            <a:ext cx="7924800" cy="8572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00151"/>
            <a:ext cx="79248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4767263"/>
            <a:ext cx="1524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F4B8EE6B-2269-4E47-99AE-AC64EB27B181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4767263"/>
            <a:ext cx="990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DED9ECA-E346-4D2C-9017-6A8FE495B16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Задание 12 ОГЭ «Расчеты по формулам»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0104" y="2972904"/>
            <a:ext cx="7340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Разработала учитель математики </a:t>
            </a:r>
          </a:p>
          <a:p>
            <a:pPr algn="ctr"/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Соколова Светлана Дмитриевна</a:t>
            </a:r>
            <a:endParaRPr lang="ru-RU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260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1470"/>
            <a:ext cx="8882725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101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470"/>
            <a:ext cx="890379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655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94978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493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8856984" cy="174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466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56984" cy="183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566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470"/>
            <a:ext cx="8639348" cy="212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5176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8205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02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856984" cy="174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816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8"/>
            <a:ext cx="8496944" cy="234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730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3478"/>
            <a:ext cx="83866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72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3823073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олимпиаде по русскому языку 250 участников разместили в трёх аудиториях. В первых двух удалось разместить по 120 человек, оставшихся перевели в запасную аудиторию в другом корпусе. Найдите вероятность того, что случайно выбранный участник писал олимпиаду в запасной аудитории.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Вероятность того, что батарейка бракованная, равна 0,06. Покупатель в магазине выбирает случайную упаковку, в которой две таких батарейки. Найдите вероятность того, что обе батарейки окажутся исправными.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множества натуральных чисел от 10 до 19 наудачу выбирают одно число. Какова вероятность того, что оно делится на 3?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магазине три продавца. Каждый из них занят с клиентом с вероятностью 0,3. Найдите вероятность того, что в случайный момент времени все три продавца заняты одновременно (считайте, что клиенты заходят независимо друг от друга).</a:t>
            </a:r>
          </a:p>
        </p:txBody>
      </p:sp>
    </p:spTree>
    <p:extLst>
      <p:ext uri="{BB962C8B-B14F-4D97-AF65-F5344CB8AC3E}">
        <p14:creationId xmlns:p14="http://schemas.microsoft.com/office/powerpoint/2010/main" val="1573008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1042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915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8856984" cy="2000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916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493563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для самостоятельного решения:</a:t>
            </a:r>
            <a:endParaRPr lang="ru-RU" sz="28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9542"/>
            <a:ext cx="8424936" cy="436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922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23478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взяты из образовательного портала для подготовки к экзаменам «Решу ОГЭ»: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https://oge.sdamgia.ru/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35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Вычисление по формуле:</a:t>
            </a:r>
            <a:endParaRPr lang="ru-RU" sz="28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9542"/>
            <a:ext cx="8784976" cy="1385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14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805837" cy="147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20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856984" cy="139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169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8712968" cy="205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773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68662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231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52"/>
            <a:ext cx="8784976" cy="180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77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88"/>
            <a:ext cx="8944730" cy="226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762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70</TotalTime>
  <Words>190</Words>
  <Application>Microsoft Office PowerPoint</Application>
  <PresentationFormat>Экран (16:9)</PresentationFormat>
  <Paragraphs>11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Горизонт</vt:lpstr>
      <vt:lpstr>Задание 12 ОГЭ «Расчеты по формулам»</vt:lpstr>
      <vt:lpstr>Вспомним!</vt:lpstr>
      <vt:lpstr>Вычисление по формуле: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для самостоятельного решения: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12 ОГЭ «Расчеты по формулам»</dc:title>
  <dc:creator>школа 1</dc:creator>
  <cp:lastModifiedBy>Sokolov23</cp:lastModifiedBy>
  <cp:revision>11</cp:revision>
  <dcterms:created xsi:type="dcterms:W3CDTF">2021-01-23T12:27:32Z</dcterms:created>
  <dcterms:modified xsi:type="dcterms:W3CDTF">2022-05-01T16:48:46Z</dcterms:modified>
</cp:coreProperties>
</file>