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3" r:id="rId3"/>
    <p:sldId id="257" r:id="rId4"/>
    <p:sldId id="290" r:id="rId5"/>
    <p:sldId id="291" r:id="rId6"/>
    <p:sldId id="292" r:id="rId7"/>
    <p:sldId id="293" r:id="rId8"/>
    <p:sldId id="294" r:id="rId9"/>
    <p:sldId id="295" r:id="rId10"/>
    <p:sldId id="259" r:id="rId11"/>
    <p:sldId id="287" r:id="rId12"/>
    <p:sldId id="288" r:id="rId13"/>
    <p:sldId id="261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B0E6"/>
    <a:srgbClr val="FF66CC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F2D26-33CD-458F-9D2E-13B5C6E7D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1EAAE-8249-47A2-AF4F-A258CAF72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55748-183E-4AE6-877A-CC3A2C8C4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B4EAF-2266-4A6F-833E-6C77A2214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63967-7E93-41C1-A4BA-6C0D22179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BA840-897F-4ED6-8B0B-BA9E17801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86728-1D66-4FAD-A589-4896F0EF1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06A5C-7954-4C06-935D-5F38E2EC5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FD9C1-82D0-4156-A426-79C50336D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7E5C-1A98-4ED1-85A6-26E076FA4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6ACB4-5D2F-41F7-868E-89940BA91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B5C9906-512A-4C84-97FA-E25AA669F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8.jpeg"/><Relationship Id="rId2" Type="http://schemas.openxmlformats.org/officeDocument/2006/relationships/image" Target="http://www.beautynet.ru/nutrition/45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2%D0%BE%D0%B4%D0%B0" TargetMode="External"/><Relationship Id="rId4" Type="http://schemas.openxmlformats.org/officeDocument/2006/relationships/hyperlink" Target="http://ru.wikipedia.org/wiki/%D0%AD%D0%BD%D0%B5%D1%80%D0%B3%D0%B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65396" y="559525"/>
            <a:ext cx="6242585" cy="3346880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Питание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здоровье</a:t>
            </a:r>
          </a:p>
        </p:txBody>
      </p:sp>
      <p:pic>
        <p:nvPicPr>
          <p:cNvPr id="3078" name="Picture 9" descr="1309672713_vitamin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716338"/>
            <a:ext cx="2647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1" descr="Q7AhWf3Wc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1525" y="3500438"/>
            <a:ext cx="29146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1343534459_pischevye-dobavk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557338"/>
            <a:ext cx="7043737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WordArt 12"/>
          <p:cNvSpPr>
            <a:spLocks noChangeArrowheads="1" noChangeShapeType="1" noTextEdit="1"/>
          </p:cNvSpPr>
          <p:nvPr/>
        </p:nvSpPr>
        <p:spPr bwMode="auto">
          <a:xfrm>
            <a:off x="1187450" y="549275"/>
            <a:ext cx="662463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пищевые консерванты</a:t>
            </a:r>
          </a:p>
        </p:txBody>
      </p:sp>
      <p:pic>
        <p:nvPicPr>
          <p:cNvPr id="5134" name="Picture 14" descr="47482-485x400-bestworst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349500"/>
            <a:ext cx="46196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 descr="28-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1196975"/>
            <a:ext cx="4262437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8" descr="_61869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052513"/>
            <a:ext cx="4824412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20" descr="Pishhevye-dobavki-i-pishhevye-konservanty-chto-nuzhno-zna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9700" y="1557338"/>
            <a:ext cx="37084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22" descr="31065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913" y="4221163"/>
            <a:ext cx="3043237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11188" y="4797425"/>
            <a:ext cx="81089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Вызывают злокачественные опухоли: E103 E105 E121 E123 E125 E126 E130 E131 E142 E152 E210 E211 E213–217 E240 E330 E447</a:t>
            </a:r>
            <a:br>
              <a:rPr lang="ru-RU"/>
            </a:br>
            <a:r>
              <a:rPr lang="ru-RU"/>
              <a:t>Вызывают заболевания желудочно-кишечного тракта: E221–226 E320–322 E338–341 E407 E450 E461–466</a:t>
            </a:r>
            <a:br>
              <a:rPr lang="ru-RU"/>
            </a:br>
            <a:r>
              <a:rPr lang="ru-RU"/>
              <a:t>Аллергены: E230 E231 E232 E239 E311–313</a:t>
            </a:r>
            <a:br>
              <a:rPr lang="ru-RU"/>
            </a:br>
            <a:r>
              <a:rPr lang="ru-RU"/>
              <a:t>Вызывают болезни печени и почек: E171–173 E320–322 </a:t>
            </a:r>
          </a:p>
        </p:txBody>
      </p:sp>
      <p:pic>
        <p:nvPicPr>
          <p:cNvPr id="34822" name="Picture 6" descr="183168_image_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60350"/>
            <a:ext cx="61341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6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E-dobavki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9100" y="404813"/>
            <a:ext cx="5908675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2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84213" y="404813"/>
            <a:ext cx="78486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66CC"/>
                </a:solidFill>
                <a:latin typeface="Times New Roman" pitchFamily="18" charset="0"/>
              </a:rPr>
              <a:t>Е- добавки, взглянем на упаковки</a:t>
            </a:r>
          </a:p>
          <a:p>
            <a:endParaRPr lang="ru-RU" sz="4000">
              <a:solidFill>
                <a:srgbClr val="990099"/>
              </a:solidFill>
              <a:latin typeface="Times New Roman" pitchFamily="18" charset="0"/>
            </a:endParaRPr>
          </a:p>
          <a:p>
            <a:endParaRPr lang="ru-RU" sz="2400">
              <a:solidFill>
                <a:srgbClr val="CC0099"/>
              </a:solidFill>
              <a:latin typeface="Times New Roman" pitchFamily="18" charset="0"/>
            </a:endParaRPr>
          </a:p>
        </p:txBody>
      </p:sp>
      <p:pic>
        <p:nvPicPr>
          <p:cNvPr id="34822" name="Picture 7" descr="1161108515_j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96975"/>
            <a:ext cx="61341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9" descr="1287529450_dobavki_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243263"/>
            <a:ext cx="4932362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4" name="Picture 4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258888" y="4986338"/>
            <a:ext cx="665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11273" name="Picture 9" descr="29-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924175"/>
            <a:ext cx="33718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276475"/>
            <a:ext cx="3816350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 descr="dobavki_krasiteli3_300_2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5963" y="404813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WordArt 13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4248150" cy="184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продукты</a:t>
            </a:r>
          </a:p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с консервантами</a:t>
            </a:r>
          </a:p>
        </p:txBody>
      </p:sp>
      <p:pic>
        <p:nvPicPr>
          <p:cNvPr id="11279" name="Picture 15" descr="light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4581525"/>
            <a:ext cx="352583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14"/>
          <p:cNvSpPr>
            <a:spLocks noChangeArrowheads="1"/>
          </p:cNvSpPr>
          <p:nvPr/>
        </p:nvSpPr>
        <p:spPr bwMode="auto">
          <a:xfrm>
            <a:off x="539750" y="5122863"/>
            <a:ext cx="828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36870" name="Picture 19" descr="030cb790-6600-4ec0-aac4-5f15bfb98a0f-w500-h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12875"/>
            <a:ext cx="41624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20" descr="ed26a629423bd41541b69a54d827690094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989138"/>
            <a:ext cx="4211638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9" name="WordArt 21"/>
          <p:cNvSpPr>
            <a:spLocks noChangeArrowheads="1" noChangeShapeType="1" noTextEdit="1"/>
          </p:cNvSpPr>
          <p:nvPr/>
        </p:nvSpPr>
        <p:spPr bwMode="auto">
          <a:xfrm>
            <a:off x="971550" y="404813"/>
            <a:ext cx="7172325" cy="15700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Будьте здоровы!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WordArt 5"/>
          <p:cNvSpPr>
            <a:spLocks noChangeArrowheads="1" noChangeShapeType="1" noTextEdit="1"/>
          </p:cNvSpPr>
          <p:nvPr/>
        </p:nvSpPr>
        <p:spPr bwMode="auto">
          <a:xfrm>
            <a:off x="971550" y="4581525"/>
            <a:ext cx="74168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63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Что нужно есть, чтобы быть здоровым?</a:t>
            </a:r>
          </a:p>
        </p:txBody>
      </p:sp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1476375" y="3213100"/>
            <a:ext cx="64817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Для чего человек ест?</a:t>
            </a:r>
          </a:p>
        </p:txBody>
      </p:sp>
      <p:pic>
        <p:nvPicPr>
          <p:cNvPr id="4103" name="Picture 8" descr="%D0%97%D0%BD%D0%B0%D0%BA-%D0%B2%D0%BE%D0%BF%D1%80%D0%BE%D1%81%D0%B0-267x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333375"/>
            <a:ext cx="2030412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5" grpId="1" animBg="1"/>
      <p:bldP spid="307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468313" y="476250"/>
            <a:ext cx="8204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Питание играет жизненно важную роль в нашем повседневном существовании, в том, насколько мы энергичны, бодры, и какова наша сила в сопротивлении болезням.</a:t>
            </a:r>
          </a:p>
        </p:txBody>
      </p:sp>
      <p:pic>
        <p:nvPicPr>
          <p:cNvPr id="5124" name="Picture 2" descr="http://www.iknowyouwantme.ru/segway/img/slider_activ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412875"/>
            <a:ext cx="800100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323850" y="5734050"/>
            <a:ext cx="82788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Основное назначение пищи — быть источником </a:t>
            </a:r>
            <a:r>
              <a:rPr lang="ru-RU" b="1">
                <a:hlinkClick r:id="rId4" tooltip="Энерги"/>
              </a:rPr>
              <a:t>энергии</a:t>
            </a:r>
            <a:r>
              <a:rPr lang="ru-RU" b="1"/>
              <a:t>, возобновляемых материалов (например, </a:t>
            </a:r>
            <a:r>
              <a:rPr lang="ru-RU" b="1">
                <a:hlinkClick r:id="rId5" tooltip="Вода"/>
              </a:rPr>
              <a:t>вода</a:t>
            </a:r>
            <a:r>
              <a:rPr lang="ru-RU" b="1"/>
              <a:t>) и «строительного материала» для организма.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%D0%97%D0%BD%D0%B0%D0%BA-%D0%B2%D0%BE%D0%BF%D1%80%D0%BE%D1%81%D0%B0-267x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692150"/>
            <a:ext cx="2030413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WordArt 6"/>
          <p:cNvSpPr>
            <a:spLocks noChangeArrowheads="1" noChangeShapeType="1" noTextEdit="1"/>
          </p:cNvSpPr>
          <p:nvPr/>
        </p:nvSpPr>
        <p:spPr bwMode="auto">
          <a:xfrm>
            <a:off x="971550" y="3573463"/>
            <a:ext cx="74168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63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Что нужно есть, чтобы быть здоровым?</a:t>
            </a:r>
          </a:p>
        </p:txBody>
      </p:sp>
      <p:pic>
        <p:nvPicPr>
          <p:cNvPr id="6151" name="Picture 5" descr="%D0%97%D0%BD%D0%B0%D0%BA-%D0%B2%D0%BE%D0%BF%D1%80%D0%BE%D1%81%D0%B0-267x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714375"/>
            <a:ext cx="2030413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p%C3%A3o_1920x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351790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pic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620713"/>
            <a:ext cx="15287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0" descr="%D1%80%D0%B8%D1%81%20%D1%80%D1%83%D1%81%D1%81%D0%BA%D0%BE%D0%B5%20%D0%BF%D0%BE%D0%BB%D0%B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3500438"/>
            <a:ext cx="19351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12" descr="8b3542b6e50e8f8ba739353c358ca67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3068638"/>
            <a:ext cx="2454275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4" descr="4bf11d7533e24d4772e74f59e584d8a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3500438"/>
            <a:ext cx="2255837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6" name="WordArt 16"/>
          <p:cNvSpPr>
            <a:spLocks noChangeArrowheads="1" noChangeShapeType="1" noTextEdit="1"/>
          </p:cNvSpPr>
          <p:nvPr/>
        </p:nvSpPr>
        <p:spPr bwMode="auto">
          <a:xfrm>
            <a:off x="3132138" y="1557338"/>
            <a:ext cx="3168650" cy="10080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5796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зерновые</a:t>
            </a:r>
          </a:p>
        </p:txBody>
      </p:sp>
      <p:pic>
        <p:nvPicPr>
          <p:cNvPr id="7179" name="Picture 9" descr="ёжик"/>
          <p:cNvPicPr>
            <a:picLocks noChangeAspect="1" noChangeArrowheads="1"/>
          </p:cNvPicPr>
          <p:nvPr/>
        </p:nvPicPr>
        <p:blipFill>
          <a:blip r:embed="rId8" cstate="print">
            <a:lum bright="6000"/>
          </a:blip>
          <a:srcRect/>
          <a:stretch>
            <a:fillRect/>
          </a:stretch>
        </p:blipFill>
        <p:spPr bwMode="auto">
          <a:xfrm>
            <a:off x="4643438" y="2349500"/>
            <a:ext cx="20955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vegetables-wallpap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84538"/>
            <a:ext cx="4164013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ANd9GcRQZvl37RYRffXSr9HYMVHnIUa3oty4wx_HuAg7lwqrzXT_Ogj_X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789363"/>
            <a:ext cx="3081338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10" descr="frukty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40481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6" name="WordArt 12"/>
          <p:cNvSpPr>
            <a:spLocks noChangeArrowheads="1" noChangeShapeType="1" noTextEdit="1"/>
          </p:cNvSpPr>
          <p:nvPr/>
        </p:nvSpPr>
        <p:spPr bwMode="auto">
          <a:xfrm>
            <a:off x="1116013" y="620713"/>
            <a:ext cx="3671887" cy="12255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6087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фрукты</a:t>
            </a:r>
          </a:p>
        </p:txBody>
      </p:sp>
      <p:sp>
        <p:nvSpPr>
          <p:cNvPr id="41997" name="WordArt 13"/>
          <p:cNvSpPr>
            <a:spLocks noChangeArrowheads="1" noChangeShapeType="1" noTextEdit="1"/>
          </p:cNvSpPr>
          <p:nvPr/>
        </p:nvSpPr>
        <p:spPr bwMode="auto">
          <a:xfrm>
            <a:off x="1331913" y="1557338"/>
            <a:ext cx="3313112" cy="86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овощи</a:t>
            </a:r>
          </a:p>
        </p:txBody>
      </p:sp>
      <p:pic>
        <p:nvPicPr>
          <p:cNvPr id="8202" name="Picture 16" descr="magnit-bolshoj-krosh-smeshariki-81477-afacd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175" y="4005263"/>
            <a:ext cx="1833563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1476375" y="2565400"/>
            <a:ext cx="3024188" cy="5032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ягоды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6" grpId="0" animBg="1"/>
      <p:bldP spid="41997" grpId="0" animBg="1"/>
      <p:bldP spid="82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51e1888684063573536f2badf86bfc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068638"/>
            <a:ext cx="316865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zharennoe_mjas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549275"/>
            <a:ext cx="379253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schwabe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3500438"/>
            <a:ext cx="33909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8" name="WordArt 10"/>
          <p:cNvSpPr>
            <a:spLocks noChangeArrowheads="1" noChangeShapeType="1" noTextEdit="1"/>
          </p:cNvSpPr>
          <p:nvPr/>
        </p:nvSpPr>
        <p:spPr bwMode="auto">
          <a:xfrm>
            <a:off x="1042988" y="692150"/>
            <a:ext cx="2736850" cy="6492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мясо</a:t>
            </a:r>
          </a:p>
        </p:txBody>
      </p:sp>
      <p:sp>
        <p:nvSpPr>
          <p:cNvPr id="43019" name="WordArt 11"/>
          <p:cNvSpPr>
            <a:spLocks noChangeArrowheads="1" noChangeShapeType="1" noTextEdit="1"/>
          </p:cNvSpPr>
          <p:nvPr/>
        </p:nvSpPr>
        <p:spPr bwMode="auto">
          <a:xfrm>
            <a:off x="1042988" y="1989138"/>
            <a:ext cx="2881312" cy="3587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рыба</a:t>
            </a:r>
          </a:p>
        </p:txBody>
      </p:sp>
      <p:pic>
        <p:nvPicPr>
          <p:cNvPr id="9226" name="Picture 7" descr="карыч дж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2349500"/>
            <a:ext cx="21717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animBg="1"/>
      <p:bldP spid="430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263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573463"/>
            <a:ext cx="3527425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zavalyat-molok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47625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tvoro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3429000"/>
            <a:ext cx="316865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3" name="WordArt 11"/>
          <p:cNvSpPr>
            <a:spLocks noChangeArrowheads="1" noChangeShapeType="1" noTextEdit="1"/>
          </p:cNvSpPr>
          <p:nvPr/>
        </p:nvSpPr>
        <p:spPr bwMode="auto">
          <a:xfrm>
            <a:off x="684213" y="742950"/>
            <a:ext cx="3167062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молочные</a:t>
            </a:r>
          </a:p>
        </p:txBody>
      </p:sp>
      <p:sp>
        <p:nvSpPr>
          <p:cNvPr id="44044" name="WordArt 12"/>
          <p:cNvSpPr>
            <a:spLocks noChangeArrowheads="1" noChangeShapeType="1" noTextEdit="1"/>
          </p:cNvSpPr>
          <p:nvPr/>
        </p:nvSpPr>
        <p:spPr bwMode="auto">
          <a:xfrm>
            <a:off x="900113" y="2060575"/>
            <a:ext cx="3024187" cy="9366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продукты</a:t>
            </a:r>
          </a:p>
        </p:txBody>
      </p:sp>
      <p:pic>
        <p:nvPicPr>
          <p:cNvPr id="10250" name="Picture 41" descr="Рисунок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2276475"/>
            <a:ext cx="2447925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animBg="1"/>
      <p:bldP spid="440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pirami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92150"/>
            <a:ext cx="48101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31800" y="5445125"/>
            <a:ext cx="8712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Пища должна быть питательной и разнообразной. Однообразная пища </a:t>
            </a:r>
          </a:p>
          <a:p>
            <a:r>
              <a:rPr lang="ru-RU" b="1"/>
              <a:t>приедается, хуже усваивается. В состав пищи должны входить продукты </a:t>
            </a:r>
          </a:p>
          <a:p>
            <a:r>
              <a:rPr lang="ru-RU" b="1"/>
              <a:t>растительного и животного происхождения</a:t>
            </a:r>
          </a:p>
        </p:txBody>
      </p:sp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5508625" y="1557338"/>
            <a:ext cx="3167063" cy="1944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разнообразная</a:t>
            </a:r>
          </a:p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пища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122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Пользователь Windows</cp:lastModifiedBy>
  <cp:revision>28</cp:revision>
  <dcterms:created xsi:type="dcterms:W3CDTF">2012-04-22T04:40:18Z</dcterms:created>
  <dcterms:modified xsi:type="dcterms:W3CDTF">2022-05-01T17:37:04Z</dcterms:modified>
</cp:coreProperties>
</file>