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8" r:id="rId1"/>
  </p:sldMasterIdLst>
  <p:sldIdLst>
    <p:sldId id="279" r:id="rId2"/>
    <p:sldId id="278" r:id="rId3"/>
    <p:sldId id="275" r:id="rId4"/>
    <p:sldId id="283" r:id="rId5"/>
    <p:sldId id="284" r:id="rId6"/>
    <p:sldId id="285" r:id="rId7"/>
    <p:sldId id="273" r:id="rId8"/>
    <p:sldId id="276" r:id="rId9"/>
    <p:sldId id="277" r:id="rId10"/>
    <p:sldId id="272" r:id="rId11"/>
    <p:sldId id="271" r:id="rId12"/>
    <p:sldId id="280" r:id="rId13"/>
    <p:sldId id="281" r:id="rId14"/>
    <p:sldId id="282" r:id="rId15"/>
    <p:sldId id="267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83" d="100"/>
          <a:sy n="83" d="100"/>
        </p:scale>
        <p:origin x="-1426" y="-18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36A4ECE-9A9F-4595-BC43-3CB4A78EC9CF}" type="doc">
      <dgm:prSet loTypeId="urn:microsoft.com/office/officeart/2005/8/layout/matrix1" loCatId="matrix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11DF44FB-1EA0-4030-8041-584D6BE1CB0D}">
      <dgm:prSet phldrT="[Текст]"/>
      <dgm:spPr>
        <a:solidFill>
          <a:srgbClr val="FFFF00"/>
        </a:solidFill>
        <a:ln>
          <a:solidFill>
            <a:srgbClr val="FF0000"/>
          </a:solidFill>
        </a:ln>
      </dgm:spPr>
      <dgm:t>
        <a:bodyPr/>
        <a:lstStyle/>
        <a:p>
          <a:r>
            <a:rPr lang="ru-RU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Песочная терапия её возможности</a:t>
          </a:r>
          <a:br>
            <a:rPr lang="ru-RU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</a:br>
          <a:r>
            <a:rPr lang="ru-RU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 в логопедической практике</a:t>
          </a:r>
          <a:endParaRPr lang="ru-RU" dirty="0">
            <a:solidFill>
              <a:srgbClr val="FF0000"/>
            </a:solidFill>
          </a:endParaRPr>
        </a:p>
      </dgm:t>
    </dgm:pt>
    <dgm:pt modelId="{B4027D5E-15E9-46AA-BA53-9616FEB1A73C}" type="parTrans" cxnId="{6C86F16E-E3CF-469B-8283-91E98E2D1FF1}">
      <dgm:prSet/>
      <dgm:spPr/>
      <dgm:t>
        <a:bodyPr/>
        <a:lstStyle/>
        <a:p>
          <a:endParaRPr lang="ru-RU"/>
        </a:p>
      </dgm:t>
    </dgm:pt>
    <dgm:pt modelId="{AA521E19-ADBE-49E8-8B2A-B0C94A6C8EF0}" type="sibTrans" cxnId="{6C86F16E-E3CF-469B-8283-91E98E2D1FF1}">
      <dgm:prSet/>
      <dgm:spPr/>
      <dgm:t>
        <a:bodyPr/>
        <a:lstStyle/>
        <a:p>
          <a:endParaRPr lang="ru-RU"/>
        </a:p>
      </dgm:t>
    </dgm:pt>
    <dgm:pt modelId="{103AFF57-B00F-4B9F-8DE3-C516CDA62AAF}">
      <dgm:prSet phldrT="[Текст]" custT="1"/>
      <dgm:spPr>
        <a:solidFill>
          <a:srgbClr val="00B0F0"/>
        </a:solidFill>
        <a:ln>
          <a:solidFill>
            <a:srgbClr val="FFFF00"/>
          </a:solidFill>
        </a:ln>
      </dgm:spPr>
      <dgm:t>
        <a:bodyPr/>
        <a:lstStyle/>
        <a:p>
          <a:r>
            <a:rPr lang="ru-RU" sz="28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+mj-ea"/>
              <a:cs typeface="Times New Roman" pitchFamily="18" charset="0"/>
            </a:rPr>
            <a:t>Развитие фонематического  слуха и восприятия</a:t>
          </a:r>
          <a:endParaRPr lang="ru-RU" sz="2800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gm:t>
    </dgm:pt>
    <dgm:pt modelId="{5508252C-9BD1-4528-9FB6-A470C8BC3D37}" type="parTrans" cxnId="{E2C5BB55-495D-43DC-BBB1-8B33E3CA142A}">
      <dgm:prSet/>
      <dgm:spPr/>
      <dgm:t>
        <a:bodyPr/>
        <a:lstStyle/>
        <a:p>
          <a:endParaRPr lang="ru-RU"/>
        </a:p>
      </dgm:t>
    </dgm:pt>
    <dgm:pt modelId="{79DF1D0E-B8A6-4B7E-862B-43BF6E1437EA}" type="sibTrans" cxnId="{E2C5BB55-495D-43DC-BBB1-8B33E3CA142A}">
      <dgm:prSet/>
      <dgm:spPr/>
      <dgm:t>
        <a:bodyPr/>
        <a:lstStyle/>
        <a:p>
          <a:endParaRPr lang="ru-RU"/>
        </a:p>
      </dgm:t>
    </dgm:pt>
    <dgm:pt modelId="{5BEEBCD5-3234-4E53-A90E-1EA88FCB3C92}">
      <dgm:prSet phldrT="[Текст]" custT="1"/>
      <dgm:spPr>
        <a:solidFill>
          <a:srgbClr val="7030A0"/>
        </a:solidFill>
        <a:ln>
          <a:solidFill>
            <a:srgbClr val="FFFF00"/>
          </a:solidFill>
        </a:ln>
      </dgm:spPr>
      <dgm:t>
        <a:bodyPr/>
        <a:lstStyle/>
        <a:p>
          <a:r>
            <a:rPr lang="ru-RU" sz="28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Упражнение в употреблении предлогов</a:t>
          </a:r>
          <a:endParaRPr lang="ru-RU" sz="2800" b="1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gm:t>
    </dgm:pt>
    <dgm:pt modelId="{FD28564D-A632-4A60-AEFB-C1A073251A46}" type="parTrans" cxnId="{A1847C11-90F2-458B-8CE5-8685B304DE65}">
      <dgm:prSet/>
      <dgm:spPr/>
      <dgm:t>
        <a:bodyPr/>
        <a:lstStyle/>
        <a:p>
          <a:endParaRPr lang="ru-RU"/>
        </a:p>
      </dgm:t>
    </dgm:pt>
    <dgm:pt modelId="{F82354BB-8D03-442D-8459-CC8F6C615537}" type="sibTrans" cxnId="{A1847C11-90F2-458B-8CE5-8685B304DE65}">
      <dgm:prSet/>
      <dgm:spPr/>
      <dgm:t>
        <a:bodyPr/>
        <a:lstStyle/>
        <a:p>
          <a:endParaRPr lang="ru-RU"/>
        </a:p>
      </dgm:t>
    </dgm:pt>
    <dgm:pt modelId="{4BC6E6A6-5190-4DE5-BBB6-5BF855EB0DBA}">
      <dgm:prSet phldrT="[Текст]" custT="1"/>
      <dgm:spPr>
        <a:solidFill>
          <a:srgbClr val="FF0000"/>
        </a:solidFill>
        <a:ln>
          <a:solidFill>
            <a:srgbClr val="FFFF00"/>
          </a:solidFill>
        </a:ln>
      </dgm:spPr>
      <dgm:t>
        <a:bodyPr/>
        <a:lstStyle/>
        <a:p>
          <a:r>
            <a:rPr lang="ru-RU" sz="28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Развитие </a:t>
          </a:r>
        </a:p>
        <a:p>
          <a:r>
            <a:rPr lang="ru-RU" sz="28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связной речи</a:t>
          </a:r>
          <a:endParaRPr lang="ru-RU" sz="2800" b="1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gm:t>
    </dgm:pt>
    <dgm:pt modelId="{CE7B9957-6EC9-4690-9953-A21EAB773062}" type="parTrans" cxnId="{83FF93D1-7026-4387-AB61-06719FBC5144}">
      <dgm:prSet/>
      <dgm:spPr/>
      <dgm:t>
        <a:bodyPr/>
        <a:lstStyle/>
        <a:p>
          <a:endParaRPr lang="ru-RU"/>
        </a:p>
      </dgm:t>
    </dgm:pt>
    <dgm:pt modelId="{D651057F-F041-479B-9A20-3B1DFA568EB0}" type="sibTrans" cxnId="{83FF93D1-7026-4387-AB61-06719FBC5144}">
      <dgm:prSet/>
      <dgm:spPr/>
      <dgm:t>
        <a:bodyPr/>
        <a:lstStyle/>
        <a:p>
          <a:endParaRPr lang="ru-RU"/>
        </a:p>
      </dgm:t>
    </dgm:pt>
    <dgm:pt modelId="{949D94D4-912C-4D41-91BC-2DA8C8EA7CC2}">
      <dgm:prSet phldrT="[Текст]" phldr="1"/>
      <dgm:spPr/>
      <dgm:t>
        <a:bodyPr/>
        <a:lstStyle/>
        <a:p>
          <a:endParaRPr lang="ru-RU" dirty="0"/>
        </a:p>
      </dgm:t>
    </dgm:pt>
    <dgm:pt modelId="{A6725E0C-F2B5-436D-8F54-2CC7575C8026}" type="parTrans" cxnId="{B0FEE23E-3BCA-47D5-BD53-AA6573BC772F}">
      <dgm:prSet/>
      <dgm:spPr/>
      <dgm:t>
        <a:bodyPr/>
        <a:lstStyle/>
        <a:p>
          <a:endParaRPr lang="ru-RU"/>
        </a:p>
      </dgm:t>
    </dgm:pt>
    <dgm:pt modelId="{3C0A0302-59DA-4D96-8053-A6BC26CA1360}" type="sibTrans" cxnId="{B0FEE23E-3BCA-47D5-BD53-AA6573BC772F}">
      <dgm:prSet/>
      <dgm:spPr/>
      <dgm:t>
        <a:bodyPr/>
        <a:lstStyle/>
        <a:p>
          <a:endParaRPr lang="ru-RU"/>
        </a:p>
      </dgm:t>
    </dgm:pt>
    <dgm:pt modelId="{46607DAC-A037-45E8-A902-32C0CE1BF261}">
      <dgm:prSet custT="1"/>
      <dgm:spPr>
        <a:solidFill>
          <a:srgbClr val="00B050"/>
        </a:solidFill>
        <a:ln>
          <a:solidFill>
            <a:srgbClr val="FFFF00"/>
          </a:solidFill>
        </a:ln>
      </dgm:spPr>
      <dgm:t>
        <a:bodyPr/>
        <a:lstStyle/>
        <a:p>
          <a:r>
            <a:rPr lang="ru-RU" sz="28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+mj-ea"/>
              <a:cs typeface="Times New Roman" pitchFamily="18" charset="0"/>
            </a:rPr>
            <a:t>Автоматизация и дифференциация звуков  изолированно, в слогах, словах и фразах</a:t>
          </a:r>
          <a:endParaRPr lang="ru-RU" sz="2800" b="1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ea typeface="+mj-ea"/>
            <a:cs typeface="Times New Roman" pitchFamily="18" charset="0"/>
          </a:endParaRPr>
        </a:p>
      </dgm:t>
    </dgm:pt>
    <dgm:pt modelId="{3709CB7E-E04A-40BA-98C8-9C3337DB3EBD}" type="parTrans" cxnId="{B9C70F04-FE56-41F8-B2B3-91F04059F853}">
      <dgm:prSet/>
      <dgm:spPr/>
      <dgm:t>
        <a:bodyPr/>
        <a:lstStyle/>
        <a:p>
          <a:endParaRPr lang="ru-RU"/>
        </a:p>
      </dgm:t>
    </dgm:pt>
    <dgm:pt modelId="{3D8DFE9B-4F4B-47D6-9335-E5C6A7C79BD7}" type="sibTrans" cxnId="{B9C70F04-FE56-41F8-B2B3-91F04059F853}">
      <dgm:prSet/>
      <dgm:spPr/>
      <dgm:t>
        <a:bodyPr/>
        <a:lstStyle/>
        <a:p>
          <a:endParaRPr lang="ru-RU"/>
        </a:p>
      </dgm:t>
    </dgm:pt>
    <dgm:pt modelId="{A6475BF8-2C32-447C-B225-B6E9CAF7B4EA}" type="pres">
      <dgm:prSet presAssocID="{036A4ECE-9A9F-4595-BC43-3CB4A78EC9CF}" presName="diagram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5F23A53-689A-4244-AB01-EFD719C48DE6}" type="pres">
      <dgm:prSet presAssocID="{036A4ECE-9A9F-4595-BC43-3CB4A78EC9CF}" presName="matrix" presStyleCnt="0"/>
      <dgm:spPr/>
    </dgm:pt>
    <dgm:pt modelId="{6E4A1C54-3E66-4103-904A-3946135F3C44}" type="pres">
      <dgm:prSet presAssocID="{036A4ECE-9A9F-4595-BC43-3CB4A78EC9CF}" presName="tile1" presStyleLbl="node1" presStyleIdx="0" presStyleCnt="4" custLinFactNeighborX="0" custLinFactNeighborY="-2247"/>
      <dgm:spPr/>
      <dgm:t>
        <a:bodyPr/>
        <a:lstStyle/>
        <a:p>
          <a:endParaRPr lang="ru-RU"/>
        </a:p>
      </dgm:t>
    </dgm:pt>
    <dgm:pt modelId="{509BDD00-9DBA-4472-ADEE-213A73E0353F}" type="pres">
      <dgm:prSet presAssocID="{036A4ECE-9A9F-4595-BC43-3CB4A78EC9CF}" presName="tile1text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8D2AA4E-B039-4872-9678-0C9D6040AD50}" type="pres">
      <dgm:prSet presAssocID="{036A4ECE-9A9F-4595-BC43-3CB4A78EC9CF}" presName="tile2" presStyleLbl="node1" presStyleIdx="1" presStyleCnt="4"/>
      <dgm:spPr/>
      <dgm:t>
        <a:bodyPr/>
        <a:lstStyle/>
        <a:p>
          <a:endParaRPr lang="ru-RU"/>
        </a:p>
      </dgm:t>
    </dgm:pt>
    <dgm:pt modelId="{1C7E22BF-3568-493C-B9E8-347B52FC9EEF}" type="pres">
      <dgm:prSet presAssocID="{036A4ECE-9A9F-4595-BC43-3CB4A78EC9CF}" presName="tile2text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FCD8530-AE5D-4ADF-956F-4593C243404D}" type="pres">
      <dgm:prSet presAssocID="{036A4ECE-9A9F-4595-BC43-3CB4A78EC9CF}" presName="tile3" presStyleLbl="node1" presStyleIdx="2" presStyleCnt="4"/>
      <dgm:spPr/>
      <dgm:t>
        <a:bodyPr/>
        <a:lstStyle/>
        <a:p>
          <a:endParaRPr lang="ru-RU"/>
        </a:p>
      </dgm:t>
    </dgm:pt>
    <dgm:pt modelId="{08668E78-A111-4064-AD28-7EDE9B8B2598}" type="pres">
      <dgm:prSet presAssocID="{036A4ECE-9A9F-4595-BC43-3CB4A78EC9CF}" presName="tile3text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518CAFF-D49A-47CB-AA01-5326FF0F9A8D}" type="pres">
      <dgm:prSet presAssocID="{036A4ECE-9A9F-4595-BC43-3CB4A78EC9CF}" presName="tile4" presStyleLbl="node1" presStyleIdx="3" presStyleCnt="4"/>
      <dgm:spPr/>
      <dgm:t>
        <a:bodyPr/>
        <a:lstStyle/>
        <a:p>
          <a:endParaRPr lang="ru-RU"/>
        </a:p>
      </dgm:t>
    </dgm:pt>
    <dgm:pt modelId="{284BA1F1-9140-405A-9276-67AC0990CD10}" type="pres">
      <dgm:prSet presAssocID="{036A4ECE-9A9F-4595-BC43-3CB4A78EC9CF}" presName="tile4text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646DA86-5A51-4AAF-A2D7-DDB06E5399DB}" type="pres">
      <dgm:prSet presAssocID="{036A4ECE-9A9F-4595-BC43-3CB4A78EC9CF}" presName="centerTile" presStyleLbl="fgShp" presStyleIdx="0" presStyleCnt="1" custScaleX="97701" custScaleY="130337">
        <dgm:presLayoutVars>
          <dgm:chMax val="0"/>
          <dgm:chPref val="0"/>
        </dgm:presLayoutVars>
      </dgm:prSet>
      <dgm:spPr/>
      <dgm:t>
        <a:bodyPr/>
        <a:lstStyle/>
        <a:p>
          <a:endParaRPr lang="ru-RU"/>
        </a:p>
      </dgm:t>
    </dgm:pt>
  </dgm:ptLst>
  <dgm:cxnLst>
    <dgm:cxn modelId="{AA241593-5C0E-4F54-875D-EF6964AA7CCA}" type="presOf" srcId="{036A4ECE-9A9F-4595-BC43-3CB4A78EC9CF}" destId="{A6475BF8-2C32-447C-B225-B6E9CAF7B4EA}" srcOrd="0" destOrd="0" presId="urn:microsoft.com/office/officeart/2005/8/layout/matrix1"/>
    <dgm:cxn modelId="{6BFADAAD-2542-4F79-9692-4E1816E8E4C3}" type="presOf" srcId="{11DF44FB-1EA0-4030-8041-584D6BE1CB0D}" destId="{B646DA86-5A51-4AAF-A2D7-DDB06E5399DB}" srcOrd="0" destOrd="0" presId="urn:microsoft.com/office/officeart/2005/8/layout/matrix1"/>
    <dgm:cxn modelId="{83FF93D1-7026-4387-AB61-06719FBC5144}" srcId="{11DF44FB-1EA0-4030-8041-584D6BE1CB0D}" destId="{4BC6E6A6-5190-4DE5-BBB6-5BF855EB0DBA}" srcOrd="3" destOrd="0" parTransId="{CE7B9957-6EC9-4690-9953-A21EAB773062}" sibTransId="{D651057F-F041-479B-9A20-3B1DFA568EB0}"/>
    <dgm:cxn modelId="{B9C70F04-FE56-41F8-B2B3-91F04059F853}" srcId="{11DF44FB-1EA0-4030-8041-584D6BE1CB0D}" destId="{46607DAC-A037-45E8-A902-32C0CE1BF261}" srcOrd="1" destOrd="0" parTransId="{3709CB7E-E04A-40BA-98C8-9C3337DB3EBD}" sibTransId="{3D8DFE9B-4F4B-47D6-9335-E5C6A7C79BD7}"/>
    <dgm:cxn modelId="{E2C5BB55-495D-43DC-BBB1-8B33E3CA142A}" srcId="{11DF44FB-1EA0-4030-8041-584D6BE1CB0D}" destId="{103AFF57-B00F-4B9F-8DE3-C516CDA62AAF}" srcOrd="0" destOrd="0" parTransId="{5508252C-9BD1-4528-9FB6-A470C8BC3D37}" sibTransId="{79DF1D0E-B8A6-4B7E-862B-43BF6E1437EA}"/>
    <dgm:cxn modelId="{B9E2A012-F107-4E2C-BA2C-8CCA4FC51C39}" type="presOf" srcId="{46607DAC-A037-45E8-A902-32C0CE1BF261}" destId="{08D2AA4E-B039-4872-9678-0C9D6040AD50}" srcOrd="0" destOrd="0" presId="urn:microsoft.com/office/officeart/2005/8/layout/matrix1"/>
    <dgm:cxn modelId="{FF2D098C-C240-4463-8D62-E80E5780D1BF}" type="presOf" srcId="{4BC6E6A6-5190-4DE5-BBB6-5BF855EB0DBA}" destId="{A518CAFF-D49A-47CB-AA01-5326FF0F9A8D}" srcOrd="0" destOrd="0" presId="urn:microsoft.com/office/officeart/2005/8/layout/matrix1"/>
    <dgm:cxn modelId="{939FD32B-A27D-443A-B082-D5A38404385A}" type="presOf" srcId="{5BEEBCD5-3234-4E53-A90E-1EA88FCB3C92}" destId="{08668E78-A111-4064-AD28-7EDE9B8B2598}" srcOrd="1" destOrd="0" presId="urn:microsoft.com/office/officeart/2005/8/layout/matrix1"/>
    <dgm:cxn modelId="{8A45C5DB-FAD9-4E4A-8933-5AF972FA5BE2}" type="presOf" srcId="{103AFF57-B00F-4B9F-8DE3-C516CDA62AAF}" destId="{6E4A1C54-3E66-4103-904A-3946135F3C44}" srcOrd="0" destOrd="0" presId="urn:microsoft.com/office/officeart/2005/8/layout/matrix1"/>
    <dgm:cxn modelId="{C886B729-F136-447D-AC48-622DAB119865}" type="presOf" srcId="{103AFF57-B00F-4B9F-8DE3-C516CDA62AAF}" destId="{509BDD00-9DBA-4472-ADEE-213A73E0353F}" srcOrd="1" destOrd="0" presId="urn:microsoft.com/office/officeart/2005/8/layout/matrix1"/>
    <dgm:cxn modelId="{6C86F16E-E3CF-469B-8283-91E98E2D1FF1}" srcId="{036A4ECE-9A9F-4595-BC43-3CB4A78EC9CF}" destId="{11DF44FB-1EA0-4030-8041-584D6BE1CB0D}" srcOrd="0" destOrd="0" parTransId="{B4027D5E-15E9-46AA-BA53-9616FEB1A73C}" sibTransId="{AA521E19-ADBE-49E8-8B2A-B0C94A6C8EF0}"/>
    <dgm:cxn modelId="{46C15C2E-96C6-4D7A-91CE-9D7AE34CFE6B}" type="presOf" srcId="{4BC6E6A6-5190-4DE5-BBB6-5BF855EB0DBA}" destId="{284BA1F1-9140-405A-9276-67AC0990CD10}" srcOrd="1" destOrd="0" presId="urn:microsoft.com/office/officeart/2005/8/layout/matrix1"/>
    <dgm:cxn modelId="{0107FC2C-FE42-4BA7-8CE7-39A1964AC7E8}" type="presOf" srcId="{5BEEBCD5-3234-4E53-A90E-1EA88FCB3C92}" destId="{6FCD8530-AE5D-4ADF-956F-4593C243404D}" srcOrd="0" destOrd="0" presId="urn:microsoft.com/office/officeart/2005/8/layout/matrix1"/>
    <dgm:cxn modelId="{78F69052-6048-4102-91F6-345CA80CB0E8}" type="presOf" srcId="{46607DAC-A037-45E8-A902-32C0CE1BF261}" destId="{1C7E22BF-3568-493C-B9E8-347B52FC9EEF}" srcOrd="1" destOrd="0" presId="urn:microsoft.com/office/officeart/2005/8/layout/matrix1"/>
    <dgm:cxn modelId="{B0FEE23E-3BCA-47D5-BD53-AA6573BC772F}" srcId="{11DF44FB-1EA0-4030-8041-584D6BE1CB0D}" destId="{949D94D4-912C-4D41-91BC-2DA8C8EA7CC2}" srcOrd="4" destOrd="0" parTransId="{A6725E0C-F2B5-436D-8F54-2CC7575C8026}" sibTransId="{3C0A0302-59DA-4D96-8053-A6BC26CA1360}"/>
    <dgm:cxn modelId="{A1847C11-90F2-458B-8CE5-8685B304DE65}" srcId="{11DF44FB-1EA0-4030-8041-584D6BE1CB0D}" destId="{5BEEBCD5-3234-4E53-A90E-1EA88FCB3C92}" srcOrd="2" destOrd="0" parTransId="{FD28564D-A632-4A60-AEFB-C1A073251A46}" sibTransId="{F82354BB-8D03-442D-8459-CC8F6C615537}"/>
    <dgm:cxn modelId="{77A30404-21D9-4B3A-B93F-39915AB4F297}" type="presParOf" srcId="{A6475BF8-2C32-447C-B225-B6E9CAF7B4EA}" destId="{75F23A53-689A-4244-AB01-EFD719C48DE6}" srcOrd="0" destOrd="0" presId="urn:microsoft.com/office/officeart/2005/8/layout/matrix1"/>
    <dgm:cxn modelId="{48B043F4-E664-4DBB-8B69-6B598363C07A}" type="presParOf" srcId="{75F23A53-689A-4244-AB01-EFD719C48DE6}" destId="{6E4A1C54-3E66-4103-904A-3946135F3C44}" srcOrd="0" destOrd="0" presId="urn:microsoft.com/office/officeart/2005/8/layout/matrix1"/>
    <dgm:cxn modelId="{45324C15-D7B9-45BB-ADA9-5D11257E1D1D}" type="presParOf" srcId="{75F23A53-689A-4244-AB01-EFD719C48DE6}" destId="{509BDD00-9DBA-4472-ADEE-213A73E0353F}" srcOrd="1" destOrd="0" presId="urn:microsoft.com/office/officeart/2005/8/layout/matrix1"/>
    <dgm:cxn modelId="{E4649B97-EA66-4E1B-AFB9-AFEAAD932E05}" type="presParOf" srcId="{75F23A53-689A-4244-AB01-EFD719C48DE6}" destId="{08D2AA4E-B039-4872-9678-0C9D6040AD50}" srcOrd="2" destOrd="0" presId="urn:microsoft.com/office/officeart/2005/8/layout/matrix1"/>
    <dgm:cxn modelId="{CC3080AC-5EEC-40E3-A2C8-8BD2289DC3B1}" type="presParOf" srcId="{75F23A53-689A-4244-AB01-EFD719C48DE6}" destId="{1C7E22BF-3568-493C-B9E8-347B52FC9EEF}" srcOrd="3" destOrd="0" presId="urn:microsoft.com/office/officeart/2005/8/layout/matrix1"/>
    <dgm:cxn modelId="{995D5042-8470-4BEF-A99F-27F4AB889A71}" type="presParOf" srcId="{75F23A53-689A-4244-AB01-EFD719C48DE6}" destId="{6FCD8530-AE5D-4ADF-956F-4593C243404D}" srcOrd="4" destOrd="0" presId="urn:microsoft.com/office/officeart/2005/8/layout/matrix1"/>
    <dgm:cxn modelId="{307A1A2C-0712-432F-9B65-3EE817B6D390}" type="presParOf" srcId="{75F23A53-689A-4244-AB01-EFD719C48DE6}" destId="{08668E78-A111-4064-AD28-7EDE9B8B2598}" srcOrd="5" destOrd="0" presId="urn:microsoft.com/office/officeart/2005/8/layout/matrix1"/>
    <dgm:cxn modelId="{AE997A02-A086-47E3-915C-3B416DD1B9ED}" type="presParOf" srcId="{75F23A53-689A-4244-AB01-EFD719C48DE6}" destId="{A518CAFF-D49A-47CB-AA01-5326FF0F9A8D}" srcOrd="6" destOrd="0" presId="urn:microsoft.com/office/officeart/2005/8/layout/matrix1"/>
    <dgm:cxn modelId="{46C51A70-21E8-4FBD-A6D6-B50916633ACA}" type="presParOf" srcId="{75F23A53-689A-4244-AB01-EFD719C48DE6}" destId="{284BA1F1-9140-405A-9276-67AC0990CD10}" srcOrd="7" destOrd="0" presId="urn:microsoft.com/office/officeart/2005/8/layout/matrix1"/>
    <dgm:cxn modelId="{9B5A2BA1-395A-416B-855B-C51E2AB44795}" type="presParOf" srcId="{A6475BF8-2C32-447C-B225-B6E9CAF7B4EA}" destId="{B646DA86-5A51-4AAF-A2D7-DDB06E5399DB}" srcOrd="1" destOrd="0" presId="urn:microsoft.com/office/officeart/2005/8/layout/matrix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AEA2505-BC9D-4FA8-8E26-690AF37A86AC}" type="doc">
      <dgm:prSet loTypeId="urn:microsoft.com/office/officeart/2005/8/layout/hList1" loCatId="list" qsTypeId="urn:microsoft.com/office/officeart/2005/8/quickstyle/3d2" qsCatId="3D" csTypeId="urn:microsoft.com/office/officeart/2005/8/colors/accent2_2" csCatId="accent2" phldr="1"/>
      <dgm:spPr/>
      <dgm:t>
        <a:bodyPr/>
        <a:lstStyle/>
        <a:p>
          <a:endParaRPr lang="ru-RU"/>
        </a:p>
      </dgm:t>
    </dgm:pt>
    <dgm:pt modelId="{9D3DCF98-081A-4FBB-A2A8-30161A000A4B}">
      <dgm:prSet phldrT="[Текст]"/>
      <dgm:spPr/>
      <dgm:t>
        <a:bodyPr/>
        <a:lstStyle/>
        <a:p>
          <a:r>
            <a:rPr lang="ru-RU" dirty="0" smtClean="0">
              <a:latin typeface="Times New Roman" pitchFamily="18" charset="0"/>
              <a:cs typeface="Times New Roman" pitchFamily="18" charset="0"/>
            </a:rPr>
            <a:t>обучающие </a:t>
          </a:r>
          <a:endParaRPr lang="ru-RU" dirty="0"/>
        </a:p>
      </dgm:t>
    </dgm:pt>
    <dgm:pt modelId="{0D8055D8-E20F-4ECD-8845-B8991A98F3EE}" type="parTrans" cxnId="{E117E841-25DF-405F-85BA-069AD6443CC1}">
      <dgm:prSet/>
      <dgm:spPr/>
      <dgm:t>
        <a:bodyPr/>
        <a:lstStyle/>
        <a:p>
          <a:endParaRPr lang="ru-RU"/>
        </a:p>
      </dgm:t>
    </dgm:pt>
    <dgm:pt modelId="{14EEF131-4414-4AB7-8BED-A59244857E4D}" type="sibTrans" cxnId="{E117E841-25DF-405F-85BA-069AD6443CC1}">
      <dgm:prSet/>
      <dgm:spPr/>
      <dgm:t>
        <a:bodyPr/>
        <a:lstStyle/>
        <a:p>
          <a:endParaRPr lang="ru-RU"/>
        </a:p>
      </dgm:t>
    </dgm:pt>
    <dgm:pt modelId="{9DCADA35-6818-426B-8197-BEBEF0D07A89}">
      <dgm:prSet phldrT="[Текст]"/>
      <dgm:spPr/>
      <dgm:t>
        <a:bodyPr/>
        <a:lstStyle/>
        <a:p>
          <a:r>
            <a:rPr lang="ru-RU" dirty="0" smtClean="0">
              <a:latin typeface="Times New Roman" pitchFamily="18" charset="0"/>
              <a:cs typeface="Times New Roman" pitchFamily="18" charset="0"/>
            </a:rPr>
            <a:t>облегчают процесс обучения ребенка</a:t>
          </a:r>
          <a:endParaRPr lang="ru-RU" dirty="0"/>
        </a:p>
      </dgm:t>
    </dgm:pt>
    <dgm:pt modelId="{4B799D11-A62B-4192-848E-8C503024ADBD}" type="parTrans" cxnId="{CB5843F2-E61B-4CC7-B4E5-28A79D48D0ED}">
      <dgm:prSet/>
      <dgm:spPr/>
      <dgm:t>
        <a:bodyPr/>
        <a:lstStyle/>
        <a:p>
          <a:endParaRPr lang="ru-RU"/>
        </a:p>
      </dgm:t>
    </dgm:pt>
    <dgm:pt modelId="{2122EE24-5F23-4B9C-B0A1-72D487D7D842}" type="sibTrans" cxnId="{CB5843F2-E61B-4CC7-B4E5-28A79D48D0ED}">
      <dgm:prSet/>
      <dgm:spPr/>
      <dgm:t>
        <a:bodyPr/>
        <a:lstStyle/>
        <a:p>
          <a:endParaRPr lang="ru-RU"/>
        </a:p>
      </dgm:t>
    </dgm:pt>
    <dgm:pt modelId="{FBEFED4E-501B-45B7-89C2-A455F9E1E84C}">
      <dgm:prSet phldrT="[Текст]"/>
      <dgm:spPr/>
      <dgm:t>
        <a:bodyPr/>
        <a:lstStyle/>
        <a:p>
          <a:r>
            <a:rPr lang="ru-RU" dirty="0" smtClean="0">
              <a:latin typeface="Times New Roman" pitchFamily="18" charset="0"/>
              <a:cs typeface="Times New Roman" pitchFamily="18" charset="0"/>
            </a:rPr>
            <a:t>познавательные </a:t>
          </a:r>
          <a:endParaRPr lang="ru-RU" dirty="0"/>
        </a:p>
      </dgm:t>
    </dgm:pt>
    <dgm:pt modelId="{5941EB2A-7381-4DB1-905A-C0E6ABF55190}" type="parTrans" cxnId="{8DAD0964-6E9C-4814-BECB-3BE059C5746C}">
      <dgm:prSet/>
      <dgm:spPr/>
      <dgm:t>
        <a:bodyPr/>
        <a:lstStyle/>
        <a:p>
          <a:endParaRPr lang="ru-RU"/>
        </a:p>
      </dgm:t>
    </dgm:pt>
    <dgm:pt modelId="{554861BE-6CAD-4732-970F-FF7EB4B34825}" type="sibTrans" cxnId="{8DAD0964-6E9C-4814-BECB-3BE059C5746C}">
      <dgm:prSet/>
      <dgm:spPr/>
      <dgm:t>
        <a:bodyPr/>
        <a:lstStyle/>
        <a:p>
          <a:endParaRPr lang="ru-RU"/>
        </a:p>
      </dgm:t>
    </dgm:pt>
    <dgm:pt modelId="{AC9E2442-E3F8-4225-86EB-DD0E282B3C0B}">
      <dgm:prSet phldrT="[Текст]"/>
      <dgm:spPr/>
      <dgm:t>
        <a:bodyPr/>
        <a:lstStyle/>
        <a:p>
          <a:r>
            <a:rPr lang="ru-RU" dirty="0" smtClean="0">
              <a:latin typeface="Times New Roman" pitchFamily="18" charset="0"/>
              <a:cs typeface="Times New Roman" pitchFamily="18" charset="0"/>
            </a:rPr>
            <a:t>познается многогранность окружающего мира</a:t>
          </a:r>
          <a:endParaRPr lang="ru-RU" dirty="0"/>
        </a:p>
      </dgm:t>
    </dgm:pt>
    <dgm:pt modelId="{D9BE079E-E02E-466F-BDE6-5D7DFA2A8A69}" type="parTrans" cxnId="{6A485FC7-30FC-4689-870E-2C7FBFF9B51B}">
      <dgm:prSet/>
      <dgm:spPr/>
      <dgm:t>
        <a:bodyPr/>
        <a:lstStyle/>
        <a:p>
          <a:endParaRPr lang="ru-RU"/>
        </a:p>
      </dgm:t>
    </dgm:pt>
    <dgm:pt modelId="{14DB7789-F999-4342-92CA-EEF362DA9A5C}" type="sibTrans" cxnId="{6A485FC7-30FC-4689-870E-2C7FBFF9B51B}">
      <dgm:prSet/>
      <dgm:spPr/>
      <dgm:t>
        <a:bodyPr/>
        <a:lstStyle/>
        <a:p>
          <a:endParaRPr lang="ru-RU"/>
        </a:p>
      </dgm:t>
    </dgm:pt>
    <dgm:pt modelId="{684B3BD6-96F7-4CB3-BC1F-815EAFEC8507}">
      <dgm:prSet phldrT="[Текст]"/>
      <dgm:spPr/>
      <dgm:t>
        <a:bodyPr/>
        <a:lstStyle/>
        <a:p>
          <a:r>
            <a:rPr lang="ru-RU" dirty="0" smtClean="0">
              <a:latin typeface="Times New Roman" pitchFamily="18" charset="0"/>
              <a:cs typeface="Times New Roman" pitchFamily="18" charset="0"/>
            </a:rPr>
            <a:t>проективные</a:t>
          </a:r>
          <a:endParaRPr lang="ru-RU" dirty="0"/>
        </a:p>
      </dgm:t>
    </dgm:pt>
    <dgm:pt modelId="{3D3F4A3A-A3D4-40D0-9611-61945A9A3296}" type="parTrans" cxnId="{26324CAB-29CE-437D-B2EF-D8865759063B}">
      <dgm:prSet/>
      <dgm:spPr/>
      <dgm:t>
        <a:bodyPr/>
        <a:lstStyle/>
        <a:p>
          <a:endParaRPr lang="ru-RU"/>
        </a:p>
      </dgm:t>
    </dgm:pt>
    <dgm:pt modelId="{0ED558FB-88F3-4C00-8BDF-09327BE0A0B3}" type="sibTrans" cxnId="{26324CAB-29CE-437D-B2EF-D8865759063B}">
      <dgm:prSet/>
      <dgm:spPr/>
      <dgm:t>
        <a:bodyPr/>
        <a:lstStyle/>
        <a:p>
          <a:endParaRPr lang="ru-RU"/>
        </a:p>
      </dgm:t>
    </dgm:pt>
    <dgm:pt modelId="{6CCE5CDA-8AA3-4DBB-B3D0-DE08B4869044}">
      <dgm:prSet phldrT="[Текст]"/>
      <dgm:spPr/>
      <dgm:t>
        <a:bodyPr/>
        <a:lstStyle/>
        <a:p>
          <a:r>
            <a:rPr lang="ru-RU" dirty="0" smtClean="0">
              <a:latin typeface="Times New Roman" pitchFamily="18" charset="0"/>
              <a:cs typeface="Times New Roman" pitchFamily="18" charset="0"/>
            </a:rPr>
            <a:t>обеспечиваются психологическая диагностика, коррекция и развитие ребенка</a:t>
          </a:r>
          <a:endParaRPr lang="ru-RU" dirty="0"/>
        </a:p>
      </dgm:t>
    </dgm:pt>
    <dgm:pt modelId="{8110AE72-4EAF-4EC5-AC76-9CDC1597C162}" type="parTrans" cxnId="{1C04AE6B-4D18-4C01-82E3-17A0AA32B413}">
      <dgm:prSet/>
      <dgm:spPr/>
      <dgm:t>
        <a:bodyPr/>
        <a:lstStyle/>
        <a:p>
          <a:endParaRPr lang="ru-RU"/>
        </a:p>
      </dgm:t>
    </dgm:pt>
    <dgm:pt modelId="{AA23D130-D543-41A3-8B79-D22BC7C0EDEC}" type="sibTrans" cxnId="{1C04AE6B-4D18-4C01-82E3-17A0AA32B413}">
      <dgm:prSet/>
      <dgm:spPr/>
      <dgm:t>
        <a:bodyPr/>
        <a:lstStyle/>
        <a:p>
          <a:endParaRPr lang="ru-RU"/>
        </a:p>
      </dgm:t>
    </dgm:pt>
    <dgm:pt modelId="{78F69E87-780A-4B80-B9CA-35627B05E8EC}" type="pres">
      <dgm:prSet presAssocID="{7AEA2505-BC9D-4FA8-8E26-690AF37A86AC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9B46145-FCA4-4241-BD34-B9EADAFFEE32}" type="pres">
      <dgm:prSet presAssocID="{9D3DCF98-081A-4FBB-A2A8-30161A000A4B}" presName="composite" presStyleCnt="0"/>
      <dgm:spPr/>
    </dgm:pt>
    <dgm:pt modelId="{0E50B5E1-BE12-4697-82E7-79ED2FB164FD}" type="pres">
      <dgm:prSet presAssocID="{9D3DCF98-081A-4FBB-A2A8-30161A000A4B}" presName="parTx" presStyleLbl="align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F76A9F4-222D-40D4-A86F-DA9A7B7C5A3A}" type="pres">
      <dgm:prSet presAssocID="{9D3DCF98-081A-4FBB-A2A8-30161A000A4B}" presName="desTx" presStyleLbl="align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9D28478-3400-4F35-A3E5-D01A031925CF}" type="pres">
      <dgm:prSet presAssocID="{14EEF131-4414-4AB7-8BED-A59244857E4D}" presName="space" presStyleCnt="0"/>
      <dgm:spPr/>
    </dgm:pt>
    <dgm:pt modelId="{13788472-BDF6-4867-9BE7-A7787D7A3C70}" type="pres">
      <dgm:prSet presAssocID="{FBEFED4E-501B-45B7-89C2-A455F9E1E84C}" presName="composite" presStyleCnt="0"/>
      <dgm:spPr/>
    </dgm:pt>
    <dgm:pt modelId="{CEC4C0B2-93EE-4D2D-8118-9658220381FC}" type="pres">
      <dgm:prSet presAssocID="{FBEFED4E-501B-45B7-89C2-A455F9E1E84C}" presName="parTx" presStyleLbl="align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BB17442-C8FF-445C-9FFC-B558846335EF}" type="pres">
      <dgm:prSet presAssocID="{FBEFED4E-501B-45B7-89C2-A455F9E1E84C}" presName="desTx" presStyleLbl="align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CD96FA1-10F1-4346-A4EE-994200B7BE66}" type="pres">
      <dgm:prSet presAssocID="{554861BE-6CAD-4732-970F-FF7EB4B34825}" presName="space" presStyleCnt="0"/>
      <dgm:spPr/>
    </dgm:pt>
    <dgm:pt modelId="{75C2C53D-3CC6-420D-BFFA-171147ADCE8C}" type="pres">
      <dgm:prSet presAssocID="{684B3BD6-96F7-4CB3-BC1F-815EAFEC8507}" presName="composite" presStyleCnt="0"/>
      <dgm:spPr/>
    </dgm:pt>
    <dgm:pt modelId="{1C563171-F72E-4CDD-A7C4-144EE82F4181}" type="pres">
      <dgm:prSet presAssocID="{684B3BD6-96F7-4CB3-BC1F-815EAFEC8507}" presName="parTx" presStyleLbl="align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7F713C8-30D5-4172-AD79-456905C00DA8}" type="pres">
      <dgm:prSet presAssocID="{684B3BD6-96F7-4CB3-BC1F-815EAFEC8507}" presName="desTx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117E841-25DF-405F-85BA-069AD6443CC1}" srcId="{7AEA2505-BC9D-4FA8-8E26-690AF37A86AC}" destId="{9D3DCF98-081A-4FBB-A2A8-30161A000A4B}" srcOrd="0" destOrd="0" parTransId="{0D8055D8-E20F-4ECD-8845-B8991A98F3EE}" sibTransId="{14EEF131-4414-4AB7-8BED-A59244857E4D}"/>
    <dgm:cxn modelId="{26324CAB-29CE-437D-B2EF-D8865759063B}" srcId="{7AEA2505-BC9D-4FA8-8E26-690AF37A86AC}" destId="{684B3BD6-96F7-4CB3-BC1F-815EAFEC8507}" srcOrd="2" destOrd="0" parTransId="{3D3F4A3A-A3D4-40D0-9611-61945A9A3296}" sibTransId="{0ED558FB-88F3-4C00-8BDF-09327BE0A0B3}"/>
    <dgm:cxn modelId="{25FC69BC-98B2-423C-AB7F-B8043CEE436E}" type="presOf" srcId="{9D3DCF98-081A-4FBB-A2A8-30161A000A4B}" destId="{0E50B5E1-BE12-4697-82E7-79ED2FB164FD}" srcOrd="0" destOrd="0" presId="urn:microsoft.com/office/officeart/2005/8/layout/hList1"/>
    <dgm:cxn modelId="{6A485FC7-30FC-4689-870E-2C7FBFF9B51B}" srcId="{FBEFED4E-501B-45B7-89C2-A455F9E1E84C}" destId="{AC9E2442-E3F8-4225-86EB-DD0E282B3C0B}" srcOrd="0" destOrd="0" parTransId="{D9BE079E-E02E-466F-BDE6-5D7DFA2A8A69}" sibTransId="{14DB7789-F999-4342-92CA-EEF362DA9A5C}"/>
    <dgm:cxn modelId="{7D99BF30-9A35-44C7-8785-7AE6777EC9F7}" type="presOf" srcId="{684B3BD6-96F7-4CB3-BC1F-815EAFEC8507}" destId="{1C563171-F72E-4CDD-A7C4-144EE82F4181}" srcOrd="0" destOrd="0" presId="urn:microsoft.com/office/officeart/2005/8/layout/hList1"/>
    <dgm:cxn modelId="{55C7DC21-DFC3-4FB3-9F12-5E28A44A36E7}" type="presOf" srcId="{9DCADA35-6818-426B-8197-BEBEF0D07A89}" destId="{EF76A9F4-222D-40D4-A86F-DA9A7B7C5A3A}" srcOrd="0" destOrd="0" presId="urn:microsoft.com/office/officeart/2005/8/layout/hList1"/>
    <dgm:cxn modelId="{057A0208-5A92-4F6B-A749-A2F4DDDB3E03}" type="presOf" srcId="{AC9E2442-E3F8-4225-86EB-DD0E282B3C0B}" destId="{BBB17442-C8FF-445C-9FFC-B558846335EF}" srcOrd="0" destOrd="0" presId="urn:microsoft.com/office/officeart/2005/8/layout/hList1"/>
    <dgm:cxn modelId="{1C04AE6B-4D18-4C01-82E3-17A0AA32B413}" srcId="{684B3BD6-96F7-4CB3-BC1F-815EAFEC8507}" destId="{6CCE5CDA-8AA3-4DBB-B3D0-DE08B4869044}" srcOrd="0" destOrd="0" parTransId="{8110AE72-4EAF-4EC5-AC76-9CDC1597C162}" sibTransId="{AA23D130-D543-41A3-8B79-D22BC7C0EDEC}"/>
    <dgm:cxn modelId="{15BDBA4A-0B3F-46FC-B082-3BAD83A4E550}" type="presOf" srcId="{7AEA2505-BC9D-4FA8-8E26-690AF37A86AC}" destId="{78F69E87-780A-4B80-B9CA-35627B05E8EC}" srcOrd="0" destOrd="0" presId="urn:microsoft.com/office/officeart/2005/8/layout/hList1"/>
    <dgm:cxn modelId="{8DAD0964-6E9C-4814-BECB-3BE059C5746C}" srcId="{7AEA2505-BC9D-4FA8-8E26-690AF37A86AC}" destId="{FBEFED4E-501B-45B7-89C2-A455F9E1E84C}" srcOrd="1" destOrd="0" parTransId="{5941EB2A-7381-4DB1-905A-C0E6ABF55190}" sibTransId="{554861BE-6CAD-4732-970F-FF7EB4B34825}"/>
    <dgm:cxn modelId="{92D95FE1-4D6C-4EDD-B73A-6355027283CE}" type="presOf" srcId="{6CCE5CDA-8AA3-4DBB-B3D0-DE08B4869044}" destId="{17F713C8-30D5-4172-AD79-456905C00DA8}" srcOrd="0" destOrd="0" presId="urn:microsoft.com/office/officeart/2005/8/layout/hList1"/>
    <dgm:cxn modelId="{1A55E139-7D1C-4277-8312-AA8C0006759C}" type="presOf" srcId="{FBEFED4E-501B-45B7-89C2-A455F9E1E84C}" destId="{CEC4C0B2-93EE-4D2D-8118-9658220381FC}" srcOrd="0" destOrd="0" presId="urn:microsoft.com/office/officeart/2005/8/layout/hList1"/>
    <dgm:cxn modelId="{CB5843F2-E61B-4CC7-B4E5-28A79D48D0ED}" srcId="{9D3DCF98-081A-4FBB-A2A8-30161A000A4B}" destId="{9DCADA35-6818-426B-8197-BEBEF0D07A89}" srcOrd="0" destOrd="0" parTransId="{4B799D11-A62B-4192-848E-8C503024ADBD}" sibTransId="{2122EE24-5F23-4B9C-B0A1-72D487D7D842}"/>
    <dgm:cxn modelId="{1BDFD88B-7229-4911-A5B6-2B584517F660}" type="presParOf" srcId="{78F69E87-780A-4B80-B9CA-35627B05E8EC}" destId="{69B46145-FCA4-4241-BD34-B9EADAFFEE32}" srcOrd="0" destOrd="0" presId="urn:microsoft.com/office/officeart/2005/8/layout/hList1"/>
    <dgm:cxn modelId="{F2C4A700-02F4-436B-B847-8ECAC72907FF}" type="presParOf" srcId="{69B46145-FCA4-4241-BD34-B9EADAFFEE32}" destId="{0E50B5E1-BE12-4697-82E7-79ED2FB164FD}" srcOrd="0" destOrd="0" presId="urn:microsoft.com/office/officeart/2005/8/layout/hList1"/>
    <dgm:cxn modelId="{E148F543-B70E-4055-AACA-AF2B4A44D66D}" type="presParOf" srcId="{69B46145-FCA4-4241-BD34-B9EADAFFEE32}" destId="{EF76A9F4-222D-40D4-A86F-DA9A7B7C5A3A}" srcOrd="1" destOrd="0" presId="urn:microsoft.com/office/officeart/2005/8/layout/hList1"/>
    <dgm:cxn modelId="{AE06B44B-D8ED-4479-8033-EF54834F3507}" type="presParOf" srcId="{78F69E87-780A-4B80-B9CA-35627B05E8EC}" destId="{59D28478-3400-4F35-A3E5-D01A031925CF}" srcOrd="1" destOrd="0" presId="urn:microsoft.com/office/officeart/2005/8/layout/hList1"/>
    <dgm:cxn modelId="{B6063AFB-F40F-4DDE-9D19-9CC7813821F0}" type="presParOf" srcId="{78F69E87-780A-4B80-B9CA-35627B05E8EC}" destId="{13788472-BDF6-4867-9BE7-A7787D7A3C70}" srcOrd="2" destOrd="0" presId="urn:microsoft.com/office/officeart/2005/8/layout/hList1"/>
    <dgm:cxn modelId="{048965B2-671A-4C42-B367-A51C65BD5FEA}" type="presParOf" srcId="{13788472-BDF6-4867-9BE7-A7787D7A3C70}" destId="{CEC4C0B2-93EE-4D2D-8118-9658220381FC}" srcOrd="0" destOrd="0" presId="urn:microsoft.com/office/officeart/2005/8/layout/hList1"/>
    <dgm:cxn modelId="{5715A5CF-8E9B-4106-B009-1F0F5233CC48}" type="presParOf" srcId="{13788472-BDF6-4867-9BE7-A7787D7A3C70}" destId="{BBB17442-C8FF-445C-9FFC-B558846335EF}" srcOrd="1" destOrd="0" presId="urn:microsoft.com/office/officeart/2005/8/layout/hList1"/>
    <dgm:cxn modelId="{384DC001-865F-4090-A553-D51C75748248}" type="presParOf" srcId="{78F69E87-780A-4B80-B9CA-35627B05E8EC}" destId="{ECD96FA1-10F1-4346-A4EE-994200B7BE66}" srcOrd="3" destOrd="0" presId="urn:microsoft.com/office/officeart/2005/8/layout/hList1"/>
    <dgm:cxn modelId="{0E055A75-F95B-40EB-86FC-1D89C737CF8D}" type="presParOf" srcId="{78F69E87-780A-4B80-B9CA-35627B05E8EC}" destId="{75C2C53D-3CC6-420D-BFFA-171147ADCE8C}" srcOrd="4" destOrd="0" presId="urn:microsoft.com/office/officeart/2005/8/layout/hList1"/>
    <dgm:cxn modelId="{2AE11A35-07D5-4A4D-95C2-D38983DA379D}" type="presParOf" srcId="{75C2C53D-3CC6-420D-BFFA-171147ADCE8C}" destId="{1C563171-F72E-4CDD-A7C4-144EE82F4181}" srcOrd="0" destOrd="0" presId="urn:microsoft.com/office/officeart/2005/8/layout/hList1"/>
    <dgm:cxn modelId="{AB408EA1-0108-4F4C-B1D9-68D0B0C1FCED}" type="presParOf" srcId="{75C2C53D-3CC6-420D-BFFA-171147ADCE8C}" destId="{17F713C8-30D5-4172-AD79-456905C00DA8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5ED94FA3-560B-4047-91C5-72EF0CF0B358}" type="doc">
      <dgm:prSet loTypeId="urn:microsoft.com/office/officeart/2005/8/layout/radial5" loCatId="relationship" qsTypeId="urn:microsoft.com/office/officeart/2005/8/quickstyle/simple4" qsCatId="simple" csTypeId="urn:microsoft.com/office/officeart/2005/8/colors/colorful1#1" csCatId="colorful" phldr="1"/>
      <dgm:spPr/>
      <dgm:t>
        <a:bodyPr/>
        <a:lstStyle/>
        <a:p>
          <a:endParaRPr lang="ru-RU"/>
        </a:p>
      </dgm:t>
    </dgm:pt>
    <dgm:pt modelId="{9A81B48A-C0EA-47D8-B028-8AEAAD7195DA}">
      <dgm:prSet phldrT="[Текст]"/>
      <dgm:spPr/>
      <dgm:t>
        <a:bodyPr/>
        <a:lstStyle/>
        <a:p>
          <a:r>
            <a:rPr lang="ru-RU" b="1" dirty="0" smtClean="0">
              <a:solidFill>
                <a:srgbClr val="FFFF00"/>
              </a:solidFill>
              <a:latin typeface="Cambria" pitchFamily="18" charset="0"/>
            </a:rPr>
            <a:t>Преимущества использования песочной терапии</a:t>
          </a:r>
          <a:endParaRPr lang="ru-RU" dirty="0">
            <a:solidFill>
              <a:srgbClr val="FFFF00"/>
            </a:solidFill>
          </a:endParaRPr>
        </a:p>
      </dgm:t>
    </dgm:pt>
    <dgm:pt modelId="{13A8DB76-AB0F-4766-8569-0E13065518DE}" type="parTrans" cxnId="{CDC3B7E0-9EB8-4FBE-9537-D77A0349E6FE}">
      <dgm:prSet/>
      <dgm:spPr/>
      <dgm:t>
        <a:bodyPr/>
        <a:lstStyle/>
        <a:p>
          <a:endParaRPr lang="ru-RU"/>
        </a:p>
      </dgm:t>
    </dgm:pt>
    <dgm:pt modelId="{72E2FD38-64B0-481E-93FA-3582DF7786DE}" type="sibTrans" cxnId="{CDC3B7E0-9EB8-4FBE-9537-D77A0349E6FE}">
      <dgm:prSet/>
      <dgm:spPr/>
      <dgm:t>
        <a:bodyPr/>
        <a:lstStyle/>
        <a:p>
          <a:endParaRPr lang="ru-RU"/>
        </a:p>
      </dgm:t>
    </dgm:pt>
    <dgm:pt modelId="{3530E90B-4104-4FA2-A4BF-FB28D7F6D52F}">
      <dgm:prSet phldrT="[Текст]" custT="1"/>
      <dgm:spPr>
        <a:solidFill>
          <a:srgbClr val="0070C0"/>
        </a:solidFill>
      </dgm:spPr>
      <dgm:t>
        <a:bodyPr/>
        <a:lstStyle/>
        <a:p>
          <a:r>
            <a:rPr lang="ru-RU" sz="1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Повышается познавательная активность,  </a:t>
          </a:r>
        </a:p>
        <a:p>
          <a:r>
            <a:rPr lang="ru-RU" sz="1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желание экспериментировать и работать самостоятельно</a:t>
          </a:r>
          <a:endParaRPr lang="ru-RU" sz="1400" dirty="0">
            <a:solidFill>
              <a:schemeClr val="tx1"/>
            </a:solidFill>
          </a:endParaRPr>
        </a:p>
      </dgm:t>
    </dgm:pt>
    <dgm:pt modelId="{B5808182-C247-48BC-BAF0-D5E5EA57504B}" type="parTrans" cxnId="{F35A7250-8D88-4078-8D64-7FC16359CC9F}">
      <dgm:prSet/>
      <dgm:spPr/>
      <dgm:t>
        <a:bodyPr/>
        <a:lstStyle/>
        <a:p>
          <a:endParaRPr lang="ru-RU"/>
        </a:p>
      </dgm:t>
    </dgm:pt>
    <dgm:pt modelId="{958B40A5-BE77-4966-B47C-5C5BA5E3AA8F}" type="sibTrans" cxnId="{F35A7250-8D88-4078-8D64-7FC16359CC9F}">
      <dgm:prSet/>
      <dgm:spPr/>
      <dgm:t>
        <a:bodyPr/>
        <a:lstStyle/>
        <a:p>
          <a:endParaRPr lang="ru-RU"/>
        </a:p>
      </dgm:t>
    </dgm:pt>
    <dgm:pt modelId="{23C6253A-FBEA-421F-96F0-530569ADE0D1}">
      <dgm:prSet phldrT="[Текст]" custT="1"/>
      <dgm:spPr>
        <a:solidFill>
          <a:srgbClr val="00B050"/>
        </a:solidFill>
        <a:ln>
          <a:solidFill>
            <a:schemeClr val="tx2">
              <a:lumMod val="50000"/>
            </a:schemeClr>
          </a:solidFill>
        </a:ln>
      </dgm:spPr>
      <dgm:t>
        <a:bodyPr/>
        <a:lstStyle/>
        <a:p>
          <a:r>
            <a:rPr lang="ru-RU" sz="1200" dirty="0" smtClean="0">
              <a:latin typeface="Times New Roman" pitchFamily="18" charset="0"/>
              <a:cs typeface="Times New Roman" pitchFamily="18" charset="0"/>
            </a:rPr>
            <a:t>развиваются познавательные  процессы:</a:t>
          </a:r>
        </a:p>
        <a:p>
          <a:r>
            <a:rPr lang="ru-RU" sz="1200" dirty="0" smtClean="0">
              <a:latin typeface="Times New Roman" pitchFamily="18" charset="0"/>
              <a:cs typeface="Times New Roman" pitchFamily="18" charset="0"/>
            </a:rPr>
            <a:t> -восприятие, </a:t>
          </a:r>
        </a:p>
        <a:p>
          <a:r>
            <a:rPr lang="ru-RU" sz="1200" dirty="0" smtClean="0">
              <a:latin typeface="Times New Roman" pitchFamily="18" charset="0"/>
              <a:cs typeface="Times New Roman" pitchFamily="18" charset="0"/>
            </a:rPr>
            <a:t>-внимание,</a:t>
          </a:r>
        </a:p>
        <a:p>
          <a:r>
            <a:rPr lang="ru-RU" sz="1200" dirty="0" smtClean="0">
              <a:latin typeface="Times New Roman" pitchFamily="18" charset="0"/>
              <a:cs typeface="Times New Roman" pitchFamily="18" charset="0"/>
            </a:rPr>
            <a:t> -память,</a:t>
          </a:r>
        </a:p>
        <a:p>
          <a:r>
            <a:rPr lang="ru-RU" sz="1200" dirty="0" smtClean="0">
              <a:latin typeface="Times New Roman" pitchFamily="18" charset="0"/>
              <a:cs typeface="Times New Roman" pitchFamily="18" charset="0"/>
            </a:rPr>
            <a:t> - мышление),</a:t>
          </a:r>
        </a:p>
        <a:p>
          <a:r>
            <a:rPr lang="ru-RU" sz="1200" dirty="0" smtClean="0">
              <a:latin typeface="Times New Roman" pitchFamily="18" charset="0"/>
              <a:cs typeface="Times New Roman" pitchFamily="18" charset="0"/>
            </a:rPr>
            <a:t> а также речь и моторика</a:t>
          </a:r>
          <a:r>
            <a:rPr lang="ru-RU" sz="1000" dirty="0" smtClean="0">
              <a:latin typeface="Times New Roman" pitchFamily="18" charset="0"/>
              <a:cs typeface="Times New Roman" pitchFamily="18" charset="0"/>
            </a:rPr>
            <a:t>.</a:t>
          </a:r>
          <a:endParaRPr lang="ru-RU" sz="1000" dirty="0"/>
        </a:p>
      </dgm:t>
    </dgm:pt>
    <dgm:pt modelId="{41ADF9FD-B36B-44CB-AE31-77495F025A09}" type="parTrans" cxnId="{137AF6C6-E67A-4D76-B8FE-31F2A4B5DA61}">
      <dgm:prSet/>
      <dgm:spPr/>
      <dgm:t>
        <a:bodyPr/>
        <a:lstStyle/>
        <a:p>
          <a:endParaRPr lang="ru-RU"/>
        </a:p>
      </dgm:t>
    </dgm:pt>
    <dgm:pt modelId="{A56C6E0F-3B03-4549-80D3-075BFA27311A}" type="sibTrans" cxnId="{137AF6C6-E67A-4D76-B8FE-31F2A4B5DA61}">
      <dgm:prSet/>
      <dgm:spPr/>
      <dgm:t>
        <a:bodyPr/>
        <a:lstStyle/>
        <a:p>
          <a:endParaRPr lang="ru-RU"/>
        </a:p>
      </dgm:t>
    </dgm:pt>
    <dgm:pt modelId="{D865D5B3-F80B-4B84-8DC0-CD5C58592B90}">
      <dgm:prSet phldrT="[Текст]" custT="1"/>
      <dgm:spPr>
        <a:solidFill>
          <a:srgbClr val="C00000"/>
        </a:solidFill>
        <a:ln>
          <a:solidFill>
            <a:schemeClr val="tx2">
              <a:lumMod val="50000"/>
            </a:schemeClr>
          </a:solidFill>
        </a:ln>
      </dgm:spPr>
      <dgm:t>
        <a:bodyPr/>
        <a:lstStyle/>
        <a:p>
          <a:r>
            <a:rPr lang="ru-RU" sz="1400" dirty="0" smtClean="0">
              <a:latin typeface="Times New Roman" pitchFamily="18" charset="0"/>
              <a:cs typeface="Times New Roman" pitchFamily="18" charset="0"/>
            </a:rPr>
            <a:t>развивается «тактильная» чувствительность</a:t>
          </a:r>
          <a:endParaRPr lang="ru-RU" sz="1400" dirty="0"/>
        </a:p>
      </dgm:t>
    </dgm:pt>
    <dgm:pt modelId="{96FE4D61-715E-4FFD-A6A0-E6D20E16F7ED}" type="parTrans" cxnId="{B1FE92C2-B458-4037-BD2A-947760A07D2D}">
      <dgm:prSet/>
      <dgm:spPr/>
      <dgm:t>
        <a:bodyPr/>
        <a:lstStyle/>
        <a:p>
          <a:endParaRPr lang="ru-RU"/>
        </a:p>
      </dgm:t>
    </dgm:pt>
    <dgm:pt modelId="{8B573BE9-5494-4DEC-8EA5-8F0CEF74F8C1}" type="sibTrans" cxnId="{B1FE92C2-B458-4037-BD2A-947760A07D2D}">
      <dgm:prSet/>
      <dgm:spPr/>
      <dgm:t>
        <a:bodyPr/>
        <a:lstStyle/>
        <a:p>
          <a:endParaRPr lang="ru-RU"/>
        </a:p>
      </dgm:t>
    </dgm:pt>
    <dgm:pt modelId="{784E91DF-8090-4F3D-A0C6-A723EEE4524F}">
      <dgm:prSet custT="1"/>
      <dgm:spPr>
        <a:solidFill>
          <a:srgbClr val="FFC000"/>
        </a:solidFill>
        <a:ln>
          <a:solidFill>
            <a:schemeClr val="tx2">
              <a:lumMod val="50000"/>
            </a:schemeClr>
          </a:solidFill>
        </a:ln>
      </dgm:spPr>
      <dgm:t>
        <a:bodyPr/>
        <a:lstStyle/>
        <a:p>
          <a:r>
            <a:rPr lang="ru-RU" sz="16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песок «заземляет» отрицательную энергию</a:t>
          </a:r>
          <a:r>
            <a: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. </a:t>
          </a:r>
          <a:endParaRPr lang="ru-RU" sz="1100" dirty="0">
            <a:solidFill>
              <a:srgbClr val="FF0000"/>
            </a:solidFill>
          </a:endParaRPr>
        </a:p>
      </dgm:t>
    </dgm:pt>
    <dgm:pt modelId="{F1729756-4FCC-4D2F-8D29-4F60D118409C}" type="parTrans" cxnId="{5F90B438-91FF-46EB-874E-2CF660A446B1}">
      <dgm:prSet/>
      <dgm:spPr/>
      <dgm:t>
        <a:bodyPr/>
        <a:lstStyle/>
        <a:p>
          <a:endParaRPr lang="ru-RU"/>
        </a:p>
      </dgm:t>
    </dgm:pt>
    <dgm:pt modelId="{D9C3C6A3-204E-4273-ACC7-68B6A02AF161}" type="sibTrans" cxnId="{5F90B438-91FF-46EB-874E-2CF660A446B1}">
      <dgm:prSet/>
      <dgm:spPr/>
      <dgm:t>
        <a:bodyPr/>
        <a:lstStyle/>
        <a:p>
          <a:endParaRPr lang="ru-RU"/>
        </a:p>
      </dgm:t>
    </dgm:pt>
    <dgm:pt modelId="{14712456-AE43-4539-87AA-F9E87609C8FC}">
      <dgm:prSet phldrT="[Текст]" custT="1"/>
      <dgm:spPr>
        <a:ln>
          <a:solidFill>
            <a:schemeClr val="tx2">
              <a:lumMod val="50000"/>
            </a:schemeClr>
          </a:solidFill>
        </a:ln>
      </dgm:spPr>
      <dgm:t>
        <a:bodyPr/>
        <a:lstStyle/>
        <a:p>
          <a:r>
            <a:rPr lang="ru-RU" sz="1400" dirty="0" smtClean="0">
              <a:latin typeface="Times New Roman" pitchFamily="18" charset="0"/>
              <a:cs typeface="Times New Roman" pitchFamily="18" charset="0"/>
            </a:rPr>
            <a:t>Способствует развитию сюжетно-ролевой игры и коммуникативных навыков ребёнка</a:t>
          </a:r>
          <a:r>
            <a:rPr lang="ru-RU" sz="1200" dirty="0" smtClean="0">
              <a:latin typeface="Times New Roman" pitchFamily="18" charset="0"/>
              <a:cs typeface="Times New Roman" pitchFamily="18" charset="0"/>
            </a:rPr>
            <a:t>.</a:t>
          </a:r>
          <a:endParaRPr lang="ru-RU" sz="1200" dirty="0"/>
        </a:p>
      </dgm:t>
    </dgm:pt>
    <dgm:pt modelId="{9CD235AB-B895-466B-938B-93DDDD181967}" type="sibTrans" cxnId="{344C753A-B348-4C7B-9B3E-F09890F83DDD}">
      <dgm:prSet/>
      <dgm:spPr/>
      <dgm:t>
        <a:bodyPr/>
        <a:lstStyle/>
        <a:p>
          <a:endParaRPr lang="ru-RU"/>
        </a:p>
      </dgm:t>
    </dgm:pt>
    <dgm:pt modelId="{6D8C30DF-C85F-466F-8CD1-67A717E60C58}" type="parTrans" cxnId="{344C753A-B348-4C7B-9B3E-F09890F83DDD}">
      <dgm:prSet/>
      <dgm:spPr/>
      <dgm:t>
        <a:bodyPr/>
        <a:lstStyle/>
        <a:p>
          <a:endParaRPr lang="ru-RU"/>
        </a:p>
      </dgm:t>
    </dgm:pt>
    <dgm:pt modelId="{F064EC9E-37F1-4636-AFDB-8D732D325978}" type="pres">
      <dgm:prSet presAssocID="{5ED94FA3-560B-4047-91C5-72EF0CF0B358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A63EFEB-39AE-443E-BFC1-3476864022B1}" type="pres">
      <dgm:prSet presAssocID="{9A81B48A-C0EA-47D8-B028-8AEAAD7195DA}" presName="centerShape" presStyleLbl="node0" presStyleIdx="0" presStyleCnt="1" custScaleX="141158"/>
      <dgm:spPr/>
      <dgm:t>
        <a:bodyPr/>
        <a:lstStyle/>
        <a:p>
          <a:endParaRPr lang="ru-RU"/>
        </a:p>
      </dgm:t>
    </dgm:pt>
    <dgm:pt modelId="{ACE2AA40-CD33-429E-BE6E-E21594CB290E}" type="pres">
      <dgm:prSet presAssocID="{B5808182-C247-48BC-BAF0-D5E5EA57504B}" presName="parTrans" presStyleLbl="sibTrans2D1" presStyleIdx="0" presStyleCnt="5"/>
      <dgm:spPr/>
      <dgm:t>
        <a:bodyPr/>
        <a:lstStyle/>
        <a:p>
          <a:endParaRPr lang="ru-RU"/>
        </a:p>
      </dgm:t>
    </dgm:pt>
    <dgm:pt modelId="{E3989DDE-FA8C-4FE4-A8D8-6DEBB9FFB8C3}" type="pres">
      <dgm:prSet presAssocID="{B5808182-C247-48BC-BAF0-D5E5EA57504B}" presName="connectorText" presStyleLbl="sibTrans2D1" presStyleIdx="0" presStyleCnt="5"/>
      <dgm:spPr/>
      <dgm:t>
        <a:bodyPr/>
        <a:lstStyle/>
        <a:p>
          <a:endParaRPr lang="ru-RU"/>
        </a:p>
      </dgm:t>
    </dgm:pt>
    <dgm:pt modelId="{53928F89-44A5-41A3-9DF2-FBD47B8259CA}" type="pres">
      <dgm:prSet presAssocID="{3530E90B-4104-4FA2-A4BF-FB28D7F6D52F}" presName="node" presStyleLbl="node1" presStyleIdx="0" presStyleCnt="5" custScaleX="14510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C2344FC-9962-4F21-9B79-7B359FBC447C}" type="pres">
      <dgm:prSet presAssocID="{41ADF9FD-B36B-44CB-AE31-77495F025A09}" presName="parTrans" presStyleLbl="sibTrans2D1" presStyleIdx="1" presStyleCnt="5"/>
      <dgm:spPr/>
      <dgm:t>
        <a:bodyPr/>
        <a:lstStyle/>
        <a:p>
          <a:endParaRPr lang="ru-RU"/>
        </a:p>
      </dgm:t>
    </dgm:pt>
    <dgm:pt modelId="{D8C13F96-A429-4E34-9489-63C3AD55A2A9}" type="pres">
      <dgm:prSet presAssocID="{41ADF9FD-B36B-44CB-AE31-77495F025A09}" presName="connectorText" presStyleLbl="sibTrans2D1" presStyleIdx="1" presStyleCnt="5"/>
      <dgm:spPr/>
      <dgm:t>
        <a:bodyPr/>
        <a:lstStyle/>
        <a:p>
          <a:endParaRPr lang="ru-RU"/>
        </a:p>
      </dgm:t>
    </dgm:pt>
    <dgm:pt modelId="{B741D574-7049-4B9E-AEC4-A508151BF578}" type="pres">
      <dgm:prSet presAssocID="{23C6253A-FBEA-421F-96F0-530569ADE0D1}" presName="node" presStyleLbl="node1" presStyleIdx="1" presStyleCnt="5" custScaleX="153095" custScaleY="104291" custRadScaleRad="113513" custRadScaleInc="649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8A90151-EB05-4723-BB77-2103A1E4D2AD}" type="pres">
      <dgm:prSet presAssocID="{6D8C30DF-C85F-466F-8CD1-67A717E60C58}" presName="parTrans" presStyleLbl="sibTrans2D1" presStyleIdx="2" presStyleCnt="5"/>
      <dgm:spPr/>
      <dgm:t>
        <a:bodyPr/>
        <a:lstStyle/>
        <a:p>
          <a:endParaRPr lang="ru-RU"/>
        </a:p>
      </dgm:t>
    </dgm:pt>
    <dgm:pt modelId="{7B97C8EF-C8E3-4A2E-8BB7-0C90D4E9E3BC}" type="pres">
      <dgm:prSet presAssocID="{6D8C30DF-C85F-466F-8CD1-67A717E60C58}" presName="connectorText" presStyleLbl="sibTrans2D1" presStyleIdx="2" presStyleCnt="5"/>
      <dgm:spPr/>
      <dgm:t>
        <a:bodyPr/>
        <a:lstStyle/>
        <a:p>
          <a:endParaRPr lang="ru-RU"/>
        </a:p>
      </dgm:t>
    </dgm:pt>
    <dgm:pt modelId="{087CAB4C-F14A-43DD-83BE-D885D9FF9A69}" type="pres">
      <dgm:prSet presAssocID="{14712456-AE43-4539-87AA-F9E87609C8FC}" presName="node" presStyleLbl="node1" presStyleIdx="2" presStyleCnt="5" custScaleX="150816" custRadScaleRad="106839" custRadScaleInc="-3896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C06F771-9A9A-43F5-A875-9ACC5D095CDE}" type="pres">
      <dgm:prSet presAssocID="{96FE4D61-715E-4FFD-A6A0-E6D20E16F7ED}" presName="parTrans" presStyleLbl="sibTrans2D1" presStyleIdx="3" presStyleCnt="5" custLinFactNeighborX="29162" custLinFactNeighborY="20285"/>
      <dgm:spPr/>
      <dgm:t>
        <a:bodyPr/>
        <a:lstStyle/>
        <a:p>
          <a:endParaRPr lang="ru-RU"/>
        </a:p>
      </dgm:t>
    </dgm:pt>
    <dgm:pt modelId="{98CB7E85-CC40-47D8-ACEC-5E2E7BB84508}" type="pres">
      <dgm:prSet presAssocID="{96FE4D61-715E-4FFD-A6A0-E6D20E16F7ED}" presName="connectorText" presStyleLbl="sibTrans2D1" presStyleIdx="3" presStyleCnt="5"/>
      <dgm:spPr/>
      <dgm:t>
        <a:bodyPr/>
        <a:lstStyle/>
        <a:p>
          <a:endParaRPr lang="ru-RU"/>
        </a:p>
      </dgm:t>
    </dgm:pt>
    <dgm:pt modelId="{0380D438-BC5B-42F4-A7E9-4FB63B65FBEB}" type="pres">
      <dgm:prSet presAssocID="{D865D5B3-F80B-4B84-8DC0-CD5C58592B90}" presName="node" presStyleLbl="node1" presStyleIdx="3" presStyleCnt="5" custScaleX="144987" custRadScaleRad="106636" custRadScaleInc="3346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1D9DB85-67B4-4ACF-AF04-BB930F239E0D}" type="pres">
      <dgm:prSet presAssocID="{F1729756-4FCC-4D2F-8D29-4F60D118409C}" presName="parTrans" presStyleLbl="sibTrans2D1" presStyleIdx="4" presStyleCnt="5"/>
      <dgm:spPr/>
      <dgm:t>
        <a:bodyPr/>
        <a:lstStyle/>
        <a:p>
          <a:endParaRPr lang="ru-RU"/>
        </a:p>
      </dgm:t>
    </dgm:pt>
    <dgm:pt modelId="{A1449462-06B5-4954-A496-EA68EA2E6581}" type="pres">
      <dgm:prSet presAssocID="{F1729756-4FCC-4D2F-8D29-4F60D118409C}" presName="connectorText" presStyleLbl="sibTrans2D1" presStyleIdx="4" presStyleCnt="5"/>
      <dgm:spPr/>
      <dgm:t>
        <a:bodyPr/>
        <a:lstStyle/>
        <a:p>
          <a:endParaRPr lang="ru-RU"/>
        </a:p>
      </dgm:t>
    </dgm:pt>
    <dgm:pt modelId="{66B2BEE3-04D7-4135-9B82-9B1D430DA4AA}" type="pres">
      <dgm:prSet presAssocID="{784E91DF-8090-4F3D-A0C6-A723EEE4524F}" presName="node" presStyleLbl="node1" presStyleIdx="4" presStyleCnt="5" custScaleX="144979" custRadScaleRad="116540" custRadScaleInc="-1668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B2A2598-01A1-4369-8D85-3EED182B0850}" type="presOf" srcId="{D865D5B3-F80B-4B84-8DC0-CD5C58592B90}" destId="{0380D438-BC5B-42F4-A7E9-4FB63B65FBEB}" srcOrd="0" destOrd="0" presId="urn:microsoft.com/office/officeart/2005/8/layout/radial5"/>
    <dgm:cxn modelId="{58611135-6072-42F4-B96A-961B34BE3FD5}" type="presOf" srcId="{3530E90B-4104-4FA2-A4BF-FB28D7F6D52F}" destId="{53928F89-44A5-41A3-9DF2-FBD47B8259CA}" srcOrd="0" destOrd="0" presId="urn:microsoft.com/office/officeart/2005/8/layout/radial5"/>
    <dgm:cxn modelId="{AC402905-0E6E-4645-A2F6-6CEB4D4E86F9}" type="presOf" srcId="{23C6253A-FBEA-421F-96F0-530569ADE0D1}" destId="{B741D574-7049-4B9E-AEC4-A508151BF578}" srcOrd="0" destOrd="0" presId="urn:microsoft.com/office/officeart/2005/8/layout/radial5"/>
    <dgm:cxn modelId="{713A0A39-4B71-478C-895F-8567D330A419}" type="presOf" srcId="{96FE4D61-715E-4FFD-A6A0-E6D20E16F7ED}" destId="{7C06F771-9A9A-43F5-A875-9ACC5D095CDE}" srcOrd="0" destOrd="0" presId="urn:microsoft.com/office/officeart/2005/8/layout/radial5"/>
    <dgm:cxn modelId="{FB9F2A2F-F603-4FA9-8D61-54ACD67658D6}" type="presOf" srcId="{14712456-AE43-4539-87AA-F9E87609C8FC}" destId="{087CAB4C-F14A-43DD-83BE-D885D9FF9A69}" srcOrd="0" destOrd="0" presId="urn:microsoft.com/office/officeart/2005/8/layout/radial5"/>
    <dgm:cxn modelId="{CC50E363-BEF3-4252-9EEB-7F11AA4CB432}" type="presOf" srcId="{96FE4D61-715E-4FFD-A6A0-E6D20E16F7ED}" destId="{98CB7E85-CC40-47D8-ACEC-5E2E7BB84508}" srcOrd="1" destOrd="0" presId="urn:microsoft.com/office/officeart/2005/8/layout/radial5"/>
    <dgm:cxn modelId="{56EE7542-0685-4069-B8DB-77F06E0CC69B}" type="presOf" srcId="{5ED94FA3-560B-4047-91C5-72EF0CF0B358}" destId="{F064EC9E-37F1-4636-AFDB-8D732D325978}" srcOrd="0" destOrd="0" presId="urn:microsoft.com/office/officeart/2005/8/layout/radial5"/>
    <dgm:cxn modelId="{B7A20311-99FF-4763-9771-F37529128CB4}" type="presOf" srcId="{B5808182-C247-48BC-BAF0-D5E5EA57504B}" destId="{E3989DDE-FA8C-4FE4-A8D8-6DEBB9FFB8C3}" srcOrd="1" destOrd="0" presId="urn:microsoft.com/office/officeart/2005/8/layout/radial5"/>
    <dgm:cxn modelId="{C9A2A5E4-2391-481F-A098-9D5C5DF9A7A6}" type="presOf" srcId="{B5808182-C247-48BC-BAF0-D5E5EA57504B}" destId="{ACE2AA40-CD33-429E-BE6E-E21594CB290E}" srcOrd="0" destOrd="0" presId="urn:microsoft.com/office/officeart/2005/8/layout/radial5"/>
    <dgm:cxn modelId="{344C753A-B348-4C7B-9B3E-F09890F83DDD}" srcId="{9A81B48A-C0EA-47D8-B028-8AEAAD7195DA}" destId="{14712456-AE43-4539-87AA-F9E87609C8FC}" srcOrd="2" destOrd="0" parTransId="{6D8C30DF-C85F-466F-8CD1-67A717E60C58}" sibTransId="{9CD235AB-B895-466B-938B-93DDDD181967}"/>
    <dgm:cxn modelId="{C3CB02A5-34F1-4E75-8608-D2C01A8AF4D6}" type="presOf" srcId="{784E91DF-8090-4F3D-A0C6-A723EEE4524F}" destId="{66B2BEE3-04D7-4135-9B82-9B1D430DA4AA}" srcOrd="0" destOrd="0" presId="urn:microsoft.com/office/officeart/2005/8/layout/radial5"/>
    <dgm:cxn modelId="{B1FE92C2-B458-4037-BD2A-947760A07D2D}" srcId="{9A81B48A-C0EA-47D8-B028-8AEAAD7195DA}" destId="{D865D5B3-F80B-4B84-8DC0-CD5C58592B90}" srcOrd="3" destOrd="0" parTransId="{96FE4D61-715E-4FFD-A6A0-E6D20E16F7ED}" sibTransId="{8B573BE9-5494-4DEC-8EA5-8F0CEF74F8C1}"/>
    <dgm:cxn modelId="{3C40EDF6-CE9C-4C24-95C7-CD50B02D1C5D}" type="presOf" srcId="{F1729756-4FCC-4D2F-8D29-4F60D118409C}" destId="{41D9DB85-67B4-4ACF-AF04-BB930F239E0D}" srcOrd="0" destOrd="0" presId="urn:microsoft.com/office/officeart/2005/8/layout/radial5"/>
    <dgm:cxn modelId="{E46A70BA-7779-4DAD-AC12-C88E4063062D}" type="presOf" srcId="{6D8C30DF-C85F-466F-8CD1-67A717E60C58}" destId="{58A90151-EB05-4723-BB77-2103A1E4D2AD}" srcOrd="0" destOrd="0" presId="urn:microsoft.com/office/officeart/2005/8/layout/radial5"/>
    <dgm:cxn modelId="{5F90B438-91FF-46EB-874E-2CF660A446B1}" srcId="{9A81B48A-C0EA-47D8-B028-8AEAAD7195DA}" destId="{784E91DF-8090-4F3D-A0C6-A723EEE4524F}" srcOrd="4" destOrd="0" parTransId="{F1729756-4FCC-4D2F-8D29-4F60D118409C}" sibTransId="{D9C3C6A3-204E-4273-ACC7-68B6A02AF161}"/>
    <dgm:cxn modelId="{CDC3B7E0-9EB8-4FBE-9537-D77A0349E6FE}" srcId="{5ED94FA3-560B-4047-91C5-72EF0CF0B358}" destId="{9A81B48A-C0EA-47D8-B028-8AEAAD7195DA}" srcOrd="0" destOrd="0" parTransId="{13A8DB76-AB0F-4766-8569-0E13065518DE}" sibTransId="{72E2FD38-64B0-481E-93FA-3582DF7786DE}"/>
    <dgm:cxn modelId="{F35A7250-8D88-4078-8D64-7FC16359CC9F}" srcId="{9A81B48A-C0EA-47D8-B028-8AEAAD7195DA}" destId="{3530E90B-4104-4FA2-A4BF-FB28D7F6D52F}" srcOrd="0" destOrd="0" parTransId="{B5808182-C247-48BC-BAF0-D5E5EA57504B}" sibTransId="{958B40A5-BE77-4966-B47C-5C5BA5E3AA8F}"/>
    <dgm:cxn modelId="{2E3864A1-0DC1-459E-A4EE-DB6F6572A430}" type="presOf" srcId="{F1729756-4FCC-4D2F-8D29-4F60D118409C}" destId="{A1449462-06B5-4954-A496-EA68EA2E6581}" srcOrd="1" destOrd="0" presId="urn:microsoft.com/office/officeart/2005/8/layout/radial5"/>
    <dgm:cxn modelId="{99DF7656-0674-4495-81AC-AEB04CF5EDA3}" type="presOf" srcId="{41ADF9FD-B36B-44CB-AE31-77495F025A09}" destId="{0C2344FC-9962-4F21-9B79-7B359FBC447C}" srcOrd="0" destOrd="0" presId="urn:microsoft.com/office/officeart/2005/8/layout/radial5"/>
    <dgm:cxn modelId="{B8A2DC8C-DF07-4951-AED4-1CC675DAEF64}" type="presOf" srcId="{9A81B48A-C0EA-47D8-B028-8AEAAD7195DA}" destId="{8A63EFEB-39AE-443E-BFC1-3476864022B1}" srcOrd="0" destOrd="0" presId="urn:microsoft.com/office/officeart/2005/8/layout/radial5"/>
    <dgm:cxn modelId="{C6DE57B2-C6CF-4144-9A7A-AA6A177838FA}" type="presOf" srcId="{41ADF9FD-B36B-44CB-AE31-77495F025A09}" destId="{D8C13F96-A429-4E34-9489-63C3AD55A2A9}" srcOrd="1" destOrd="0" presId="urn:microsoft.com/office/officeart/2005/8/layout/radial5"/>
    <dgm:cxn modelId="{8258D551-0C49-4B15-8822-C38618F38959}" type="presOf" srcId="{6D8C30DF-C85F-466F-8CD1-67A717E60C58}" destId="{7B97C8EF-C8E3-4A2E-8BB7-0C90D4E9E3BC}" srcOrd="1" destOrd="0" presId="urn:microsoft.com/office/officeart/2005/8/layout/radial5"/>
    <dgm:cxn modelId="{137AF6C6-E67A-4D76-B8FE-31F2A4B5DA61}" srcId="{9A81B48A-C0EA-47D8-B028-8AEAAD7195DA}" destId="{23C6253A-FBEA-421F-96F0-530569ADE0D1}" srcOrd="1" destOrd="0" parTransId="{41ADF9FD-B36B-44CB-AE31-77495F025A09}" sibTransId="{A56C6E0F-3B03-4549-80D3-075BFA27311A}"/>
    <dgm:cxn modelId="{E93CFAC3-FDC4-42C6-AA88-37B059ABEE6B}" type="presParOf" srcId="{F064EC9E-37F1-4636-AFDB-8D732D325978}" destId="{8A63EFEB-39AE-443E-BFC1-3476864022B1}" srcOrd="0" destOrd="0" presId="urn:microsoft.com/office/officeart/2005/8/layout/radial5"/>
    <dgm:cxn modelId="{9B5092E1-DD95-4609-BBFD-A856D7060B62}" type="presParOf" srcId="{F064EC9E-37F1-4636-AFDB-8D732D325978}" destId="{ACE2AA40-CD33-429E-BE6E-E21594CB290E}" srcOrd="1" destOrd="0" presId="urn:microsoft.com/office/officeart/2005/8/layout/radial5"/>
    <dgm:cxn modelId="{46D695D1-8821-4717-88C4-7E14A7F5D394}" type="presParOf" srcId="{ACE2AA40-CD33-429E-BE6E-E21594CB290E}" destId="{E3989DDE-FA8C-4FE4-A8D8-6DEBB9FFB8C3}" srcOrd="0" destOrd="0" presId="urn:microsoft.com/office/officeart/2005/8/layout/radial5"/>
    <dgm:cxn modelId="{1A29243C-80C8-4BA3-AEDE-DD33A75B6021}" type="presParOf" srcId="{F064EC9E-37F1-4636-AFDB-8D732D325978}" destId="{53928F89-44A5-41A3-9DF2-FBD47B8259CA}" srcOrd="2" destOrd="0" presId="urn:microsoft.com/office/officeart/2005/8/layout/radial5"/>
    <dgm:cxn modelId="{D1854DA1-25D8-4234-866F-7DD42112BD06}" type="presParOf" srcId="{F064EC9E-37F1-4636-AFDB-8D732D325978}" destId="{0C2344FC-9962-4F21-9B79-7B359FBC447C}" srcOrd="3" destOrd="0" presId="urn:microsoft.com/office/officeart/2005/8/layout/radial5"/>
    <dgm:cxn modelId="{43697E9F-7976-4ACE-A032-8702B8C3DE6F}" type="presParOf" srcId="{0C2344FC-9962-4F21-9B79-7B359FBC447C}" destId="{D8C13F96-A429-4E34-9489-63C3AD55A2A9}" srcOrd="0" destOrd="0" presId="urn:microsoft.com/office/officeart/2005/8/layout/radial5"/>
    <dgm:cxn modelId="{C11F395B-70CD-4B69-885B-4B6C215ED4D8}" type="presParOf" srcId="{F064EC9E-37F1-4636-AFDB-8D732D325978}" destId="{B741D574-7049-4B9E-AEC4-A508151BF578}" srcOrd="4" destOrd="0" presId="urn:microsoft.com/office/officeart/2005/8/layout/radial5"/>
    <dgm:cxn modelId="{2DC3715A-C5B6-421A-910D-4ED65889516F}" type="presParOf" srcId="{F064EC9E-37F1-4636-AFDB-8D732D325978}" destId="{58A90151-EB05-4723-BB77-2103A1E4D2AD}" srcOrd="5" destOrd="0" presId="urn:microsoft.com/office/officeart/2005/8/layout/radial5"/>
    <dgm:cxn modelId="{83FB8CC2-E256-414D-8514-14C02484ED0D}" type="presParOf" srcId="{58A90151-EB05-4723-BB77-2103A1E4D2AD}" destId="{7B97C8EF-C8E3-4A2E-8BB7-0C90D4E9E3BC}" srcOrd="0" destOrd="0" presId="urn:microsoft.com/office/officeart/2005/8/layout/radial5"/>
    <dgm:cxn modelId="{4BD49E65-B86C-4CF9-817C-F1D3B76F313A}" type="presParOf" srcId="{F064EC9E-37F1-4636-AFDB-8D732D325978}" destId="{087CAB4C-F14A-43DD-83BE-D885D9FF9A69}" srcOrd="6" destOrd="0" presId="urn:microsoft.com/office/officeart/2005/8/layout/radial5"/>
    <dgm:cxn modelId="{EF82C7FF-0422-4B3A-8076-E4FC5D4EF082}" type="presParOf" srcId="{F064EC9E-37F1-4636-AFDB-8D732D325978}" destId="{7C06F771-9A9A-43F5-A875-9ACC5D095CDE}" srcOrd="7" destOrd="0" presId="urn:microsoft.com/office/officeart/2005/8/layout/radial5"/>
    <dgm:cxn modelId="{AC664D27-5F37-44FD-A1E3-8B4A2F014EE8}" type="presParOf" srcId="{7C06F771-9A9A-43F5-A875-9ACC5D095CDE}" destId="{98CB7E85-CC40-47D8-ACEC-5E2E7BB84508}" srcOrd="0" destOrd="0" presId="urn:microsoft.com/office/officeart/2005/8/layout/radial5"/>
    <dgm:cxn modelId="{33739205-BFAA-47B8-B9E1-9AEDA6F4D45B}" type="presParOf" srcId="{F064EC9E-37F1-4636-AFDB-8D732D325978}" destId="{0380D438-BC5B-42F4-A7E9-4FB63B65FBEB}" srcOrd="8" destOrd="0" presId="urn:microsoft.com/office/officeart/2005/8/layout/radial5"/>
    <dgm:cxn modelId="{9920CA60-EF64-4CD4-98FC-C7A9689BF50E}" type="presParOf" srcId="{F064EC9E-37F1-4636-AFDB-8D732D325978}" destId="{41D9DB85-67B4-4ACF-AF04-BB930F239E0D}" srcOrd="9" destOrd="0" presId="urn:microsoft.com/office/officeart/2005/8/layout/radial5"/>
    <dgm:cxn modelId="{38BDFF12-94E8-4AA2-83A9-F5A50E7418A9}" type="presParOf" srcId="{41D9DB85-67B4-4ACF-AF04-BB930F239E0D}" destId="{A1449462-06B5-4954-A496-EA68EA2E6581}" srcOrd="0" destOrd="0" presId="urn:microsoft.com/office/officeart/2005/8/layout/radial5"/>
    <dgm:cxn modelId="{695D2B52-9E47-42A4-8D40-C4E0B0B925EF}" type="presParOf" srcId="{F064EC9E-37F1-4636-AFDB-8D732D325978}" destId="{66B2BEE3-04D7-4135-9B82-9B1D430DA4AA}" srcOrd="10" destOrd="0" presId="urn:microsoft.com/office/officeart/2005/8/layout/radial5"/>
  </dgm:cxnLst>
  <dgm:bg/>
  <dgm:whole>
    <a:ln>
      <a:solidFill>
        <a:schemeClr val="tx2">
          <a:lumMod val="50000"/>
        </a:schemeClr>
      </a:solidFill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8ACDF48C-63C7-4A4D-BE09-6FEAC9E72878}" type="doc">
      <dgm:prSet loTypeId="urn:microsoft.com/office/officeart/2005/8/layout/radial3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E70588B-0E9A-4C30-BC3F-A4DBFF853103}">
      <dgm:prSet phldrT="[Текст]" custT="1"/>
      <dgm:spPr>
        <a:solidFill>
          <a:schemeClr val="accent3">
            <a:lumMod val="75000"/>
            <a:alpha val="50000"/>
          </a:schemeClr>
        </a:solidFill>
      </dgm:spPr>
      <dgm:t>
        <a:bodyPr/>
        <a:lstStyle/>
        <a:p>
          <a:r>
            <a:rPr lang="ru-RU" sz="1800" dirty="0" smtClean="0">
              <a:latin typeface="Times New Roman" pitchFamily="18" charset="0"/>
              <a:cs typeface="Times New Roman" pitchFamily="18" charset="0"/>
            </a:rPr>
            <a:t>Эмоциональный комфорт</a:t>
          </a:r>
          <a:endParaRPr lang="ru-RU" sz="1800" dirty="0">
            <a:latin typeface="Times New Roman" pitchFamily="18" charset="0"/>
            <a:cs typeface="Times New Roman" pitchFamily="18" charset="0"/>
          </a:endParaRPr>
        </a:p>
      </dgm:t>
    </dgm:pt>
    <dgm:pt modelId="{116FF349-83E7-4EA5-864C-5CB1A227D9B0}" type="parTrans" cxnId="{97156A91-9883-4055-BBF5-C299733B311C}">
      <dgm:prSet/>
      <dgm:spPr/>
      <dgm:t>
        <a:bodyPr/>
        <a:lstStyle/>
        <a:p>
          <a:endParaRPr lang="ru-RU"/>
        </a:p>
      </dgm:t>
    </dgm:pt>
    <dgm:pt modelId="{D617B0F4-5DD4-4026-B96F-CD443AF0F13F}" type="sibTrans" cxnId="{97156A91-9883-4055-BBF5-C299733B311C}">
      <dgm:prSet/>
      <dgm:spPr/>
      <dgm:t>
        <a:bodyPr/>
        <a:lstStyle/>
        <a:p>
          <a:endParaRPr lang="ru-RU"/>
        </a:p>
      </dgm:t>
    </dgm:pt>
    <dgm:pt modelId="{ACBEAA9A-9DCE-4337-9A01-9E05FECF4AA7}">
      <dgm:prSet phldrT="[Текст]" custT="1"/>
      <dgm:spPr>
        <a:solidFill>
          <a:schemeClr val="accent3">
            <a:lumMod val="75000"/>
            <a:alpha val="50000"/>
          </a:schemeClr>
        </a:solidFill>
      </dgm:spPr>
      <dgm:t>
        <a:bodyPr/>
        <a:lstStyle/>
        <a:p>
          <a:r>
            <a:rPr lang="ru-RU" sz="1800" dirty="0" smtClean="0">
              <a:latin typeface="Times New Roman" pitchFamily="18" charset="0"/>
              <a:cs typeface="Times New Roman" pitchFamily="18" charset="0"/>
            </a:rPr>
            <a:t>Легкая адаптация в детском коллективе</a:t>
          </a:r>
          <a:endParaRPr lang="ru-RU" sz="1800" dirty="0">
            <a:latin typeface="Times New Roman" pitchFamily="18" charset="0"/>
            <a:cs typeface="Times New Roman" pitchFamily="18" charset="0"/>
          </a:endParaRPr>
        </a:p>
      </dgm:t>
    </dgm:pt>
    <dgm:pt modelId="{373A1D57-CE5F-4B0F-8050-3D46205E3317}" type="parTrans" cxnId="{91A2CB10-316E-47EB-8505-306D20F375EB}">
      <dgm:prSet/>
      <dgm:spPr/>
      <dgm:t>
        <a:bodyPr/>
        <a:lstStyle/>
        <a:p>
          <a:endParaRPr lang="ru-RU"/>
        </a:p>
      </dgm:t>
    </dgm:pt>
    <dgm:pt modelId="{7C6D3571-630B-4E0C-9832-B2174162F7CF}" type="sibTrans" cxnId="{91A2CB10-316E-47EB-8505-306D20F375EB}">
      <dgm:prSet/>
      <dgm:spPr/>
      <dgm:t>
        <a:bodyPr/>
        <a:lstStyle/>
        <a:p>
          <a:endParaRPr lang="ru-RU"/>
        </a:p>
      </dgm:t>
    </dgm:pt>
    <dgm:pt modelId="{82D62D60-8293-482C-9AA4-2ACE21DC191A}">
      <dgm:prSet phldrT="[Текст]" custT="1"/>
      <dgm:spPr>
        <a:solidFill>
          <a:schemeClr val="accent3">
            <a:lumMod val="75000"/>
            <a:alpha val="50000"/>
          </a:schemeClr>
        </a:solidFill>
      </dgm:spPr>
      <dgm:t>
        <a:bodyPr/>
        <a:lstStyle/>
        <a:p>
          <a:r>
            <a:rPr lang="ru-RU" sz="1800" dirty="0" smtClean="0">
              <a:latin typeface="Times New Roman" pitchFamily="18" charset="0"/>
              <a:cs typeface="Times New Roman" pitchFamily="18" charset="0"/>
            </a:rPr>
            <a:t>Предупреждение </a:t>
          </a:r>
          <a:r>
            <a:rPr lang="ru-RU" sz="1800" dirty="0" err="1" smtClean="0">
              <a:latin typeface="Times New Roman" pitchFamily="18" charset="0"/>
              <a:cs typeface="Times New Roman" pitchFamily="18" charset="0"/>
            </a:rPr>
            <a:t>дисграфии</a:t>
          </a:r>
          <a:r>
            <a:rPr lang="ru-RU" sz="1800" dirty="0" smtClean="0">
              <a:latin typeface="Times New Roman" pitchFamily="18" charset="0"/>
              <a:cs typeface="Times New Roman" pitchFamily="18" charset="0"/>
            </a:rPr>
            <a:t> при поступлении в школу</a:t>
          </a:r>
          <a:endParaRPr lang="ru-RU" sz="1800" dirty="0">
            <a:latin typeface="Times New Roman" pitchFamily="18" charset="0"/>
            <a:cs typeface="Times New Roman" pitchFamily="18" charset="0"/>
          </a:endParaRPr>
        </a:p>
      </dgm:t>
    </dgm:pt>
    <dgm:pt modelId="{F3ADF26E-25D8-47E0-8F4A-7CB444047764}" type="parTrans" cxnId="{5851B64A-7396-40DC-9877-2C48BB1D24F2}">
      <dgm:prSet/>
      <dgm:spPr/>
      <dgm:t>
        <a:bodyPr/>
        <a:lstStyle/>
        <a:p>
          <a:endParaRPr lang="ru-RU"/>
        </a:p>
      </dgm:t>
    </dgm:pt>
    <dgm:pt modelId="{E368FBD3-3337-4D84-A639-96C3E757BCAF}" type="sibTrans" cxnId="{5851B64A-7396-40DC-9877-2C48BB1D24F2}">
      <dgm:prSet/>
      <dgm:spPr/>
      <dgm:t>
        <a:bodyPr/>
        <a:lstStyle/>
        <a:p>
          <a:endParaRPr lang="ru-RU"/>
        </a:p>
      </dgm:t>
    </dgm:pt>
    <dgm:pt modelId="{3CBF3880-9B28-401D-AFC2-781D82C44BAF}">
      <dgm:prSet phldrT="[Текст]" custT="1"/>
      <dgm:spPr>
        <a:solidFill>
          <a:schemeClr val="accent3">
            <a:lumMod val="75000"/>
            <a:alpha val="50000"/>
          </a:schemeClr>
        </a:solidFill>
      </dgm:spPr>
      <dgm:t>
        <a:bodyPr/>
        <a:lstStyle/>
        <a:p>
          <a:r>
            <a:rPr lang="ru-RU" sz="1800" dirty="0" smtClean="0">
              <a:latin typeface="Times New Roman" pitchFamily="18" charset="0"/>
              <a:cs typeface="Times New Roman" pitchFamily="18" charset="0"/>
            </a:rPr>
            <a:t>Уверенность в себе</a:t>
          </a:r>
          <a:endParaRPr lang="ru-RU" sz="1800" dirty="0">
            <a:latin typeface="Times New Roman" pitchFamily="18" charset="0"/>
            <a:cs typeface="Times New Roman" pitchFamily="18" charset="0"/>
          </a:endParaRPr>
        </a:p>
      </dgm:t>
    </dgm:pt>
    <dgm:pt modelId="{54BC27BC-0736-4E27-8DB4-798E62241BE9}" type="parTrans" cxnId="{EA1A3EC3-1DEA-489F-ABFC-792291FC79E7}">
      <dgm:prSet/>
      <dgm:spPr/>
      <dgm:t>
        <a:bodyPr/>
        <a:lstStyle/>
        <a:p>
          <a:endParaRPr lang="ru-RU"/>
        </a:p>
      </dgm:t>
    </dgm:pt>
    <dgm:pt modelId="{B778C098-0613-4C2F-B2A6-2D1FF040D082}" type="sibTrans" cxnId="{EA1A3EC3-1DEA-489F-ABFC-792291FC79E7}">
      <dgm:prSet/>
      <dgm:spPr/>
      <dgm:t>
        <a:bodyPr/>
        <a:lstStyle/>
        <a:p>
          <a:endParaRPr lang="ru-RU"/>
        </a:p>
      </dgm:t>
    </dgm:pt>
    <dgm:pt modelId="{1595F595-857F-41E2-9F91-0F47430FBDD6}" type="pres">
      <dgm:prSet presAssocID="{8ACDF48C-63C7-4A4D-BE09-6FEAC9E72878}" presName="composite" presStyleCnt="0">
        <dgm:presLayoutVars>
          <dgm:chMax val="1"/>
          <dgm:dir val="rev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691C2CA-8268-4D0B-9231-7F0DBFC52FF5}" type="pres">
      <dgm:prSet presAssocID="{8ACDF48C-63C7-4A4D-BE09-6FEAC9E72878}" presName="radial" presStyleCnt="0">
        <dgm:presLayoutVars>
          <dgm:animLvl val="ctr"/>
        </dgm:presLayoutVars>
      </dgm:prSet>
      <dgm:spPr/>
    </dgm:pt>
    <dgm:pt modelId="{B4A31751-FF45-4848-8BF7-023D4E8853BD}" type="pres">
      <dgm:prSet presAssocID="{6E70588B-0E9A-4C30-BC3F-A4DBFF853103}" presName="centerShape" presStyleLbl="vennNode1" presStyleIdx="0" presStyleCnt="4" custScaleX="84723" custScaleY="30566" custLinFactNeighborX="-69494" custLinFactNeighborY="-4133"/>
      <dgm:spPr/>
      <dgm:t>
        <a:bodyPr/>
        <a:lstStyle/>
        <a:p>
          <a:endParaRPr lang="ru-RU"/>
        </a:p>
      </dgm:t>
    </dgm:pt>
    <dgm:pt modelId="{BE3C27AD-10D2-4235-B456-88A852C3287B}" type="pres">
      <dgm:prSet presAssocID="{ACBEAA9A-9DCE-4337-9A01-9E05FECF4AA7}" presName="node" presStyleLbl="vennNode1" presStyleIdx="1" presStyleCnt="4" custScaleX="204013" custScaleY="74599" custRadScaleRad="165547" custRadScaleInc="-3832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C34D6B3-2103-4675-87DB-23B0C7577925}" type="pres">
      <dgm:prSet presAssocID="{82D62D60-8293-482C-9AA4-2ACE21DC191A}" presName="node" presStyleLbl="vennNode1" presStyleIdx="2" presStyleCnt="4" custScaleX="198751" custRadScaleRad="62749" custRadScaleInc="-5143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5153615-0BE4-476C-A4DE-7C55912DB9F7}" type="pres">
      <dgm:prSet presAssocID="{3CBF3880-9B28-401D-AFC2-781D82C44BAF}" presName="node" presStyleLbl="vennNode1" presStyleIdx="3" presStyleCnt="4" custScaleX="178412" custScaleY="79079" custRadScaleRad="133873" custRadScaleInc="-2298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92F0869-906A-44F9-8E16-E523B0971D4B}" type="presOf" srcId="{82D62D60-8293-482C-9AA4-2ACE21DC191A}" destId="{BC34D6B3-2103-4675-87DB-23B0C7577925}" srcOrd="0" destOrd="0" presId="urn:microsoft.com/office/officeart/2005/8/layout/radial3"/>
    <dgm:cxn modelId="{044A5DDD-0ADA-4ECD-82E7-A540A0CD43A6}" type="presOf" srcId="{6E70588B-0E9A-4C30-BC3F-A4DBFF853103}" destId="{B4A31751-FF45-4848-8BF7-023D4E8853BD}" srcOrd="0" destOrd="0" presId="urn:microsoft.com/office/officeart/2005/8/layout/radial3"/>
    <dgm:cxn modelId="{5859655D-4014-423A-97CD-331D446BF819}" type="presOf" srcId="{8ACDF48C-63C7-4A4D-BE09-6FEAC9E72878}" destId="{1595F595-857F-41E2-9F91-0F47430FBDD6}" srcOrd="0" destOrd="0" presId="urn:microsoft.com/office/officeart/2005/8/layout/radial3"/>
    <dgm:cxn modelId="{91A2CB10-316E-47EB-8505-306D20F375EB}" srcId="{6E70588B-0E9A-4C30-BC3F-A4DBFF853103}" destId="{ACBEAA9A-9DCE-4337-9A01-9E05FECF4AA7}" srcOrd="0" destOrd="0" parTransId="{373A1D57-CE5F-4B0F-8050-3D46205E3317}" sibTransId="{7C6D3571-630B-4E0C-9832-B2174162F7CF}"/>
    <dgm:cxn modelId="{A32C1DE9-80AD-4576-95F3-4D86E84E4B36}" type="presOf" srcId="{3CBF3880-9B28-401D-AFC2-781D82C44BAF}" destId="{E5153615-0BE4-476C-A4DE-7C55912DB9F7}" srcOrd="0" destOrd="0" presId="urn:microsoft.com/office/officeart/2005/8/layout/radial3"/>
    <dgm:cxn modelId="{5851B64A-7396-40DC-9877-2C48BB1D24F2}" srcId="{6E70588B-0E9A-4C30-BC3F-A4DBFF853103}" destId="{82D62D60-8293-482C-9AA4-2ACE21DC191A}" srcOrd="1" destOrd="0" parTransId="{F3ADF26E-25D8-47E0-8F4A-7CB444047764}" sibTransId="{E368FBD3-3337-4D84-A639-96C3E757BCAF}"/>
    <dgm:cxn modelId="{EA1A3EC3-1DEA-489F-ABFC-792291FC79E7}" srcId="{6E70588B-0E9A-4C30-BC3F-A4DBFF853103}" destId="{3CBF3880-9B28-401D-AFC2-781D82C44BAF}" srcOrd="2" destOrd="0" parTransId="{54BC27BC-0736-4E27-8DB4-798E62241BE9}" sibTransId="{B778C098-0613-4C2F-B2A6-2D1FF040D082}"/>
    <dgm:cxn modelId="{245AE3A1-B9F6-4233-B474-40BB71785FD6}" type="presOf" srcId="{ACBEAA9A-9DCE-4337-9A01-9E05FECF4AA7}" destId="{BE3C27AD-10D2-4235-B456-88A852C3287B}" srcOrd="0" destOrd="0" presId="urn:microsoft.com/office/officeart/2005/8/layout/radial3"/>
    <dgm:cxn modelId="{97156A91-9883-4055-BBF5-C299733B311C}" srcId="{8ACDF48C-63C7-4A4D-BE09-6FEAC9E72878}" destId="{6E70588B-0E9A-4C30-BC3F-A4DBFF853103}" srcOrd="0" destOrd="0" parTransId="{116FF349-83E7-4EA5-864C-5CB1A227D9B0}" sibTransId="{D617B0F4-5DD4-4026-B96F-CD443AF0F13F}"/>
    <dgm:cxn modelId="{8EB4BE35-FC8C-4F21-A995-6EF7BA2D44BB}" type="presParOf" srcId="{1595F595-857F-41E2-9F91-0F47430FBDD6}" destId="{5691C2CA-8268-4D0B-9231-7F0DBFC52FF5}" srcOrd="0" destOrd="0" presId="urn:microsoft.com/office/officeart/2005/8/layout/radial3"/>
    <dgm:cxn modelId="{30745355-E2C6-43F9-B107-3FC3F8BD89E3}" type="presParOf" srcId="{5691C2CA-8268-4D0B-9231-7F0DBFC52FF5}" destId="{B4A31751-FF45-4848-8BF7-023D4E8853BD}" srcOrd="0" destOrd="0" presId="urn:microsoft.com/office/officeart/2005/8/layout/radial3"/>
    <dgm:cxn modelId="{F4FB6FC8-21F4-478A-9580-AD3BF4B025A2}" type="presParOf" srcId="{5691C2CA-8268-4D0B-9231-7F0DBFC52FF5}" destId="{BE3C27AD-10D2-4235-B456-88A852C3287B}" srcOrd="1" destOrd="0" presId="urn:microsoft.com/office/officeart/2005/8/layout/radial3"/>
    <dgm:cxn modelId="{F4A67825-54DA-414D-87B7-A0497819E8A6}" type="presParOf" srcId="{5691C2CA-8268-4D0B-9231-7F0DBFC52FF5}" destId="{BC34D6B3-2103-4675-87DB-23B0C7577925}" srcOrd="2" destOrd="0" presId="urn:microsoft.com/office/officeart/2005/8/layout/radial3"/>
    <dgm:cxn modelId="{D53ADF10-5BB9-44A9-8C63-25F43633E75F}" type="presParOf" srcId="{5691C2CA-8268-4D0B-9231-7F0DBFC52FF5}" destId="{E5153615-0BE4-476C-A4DE-7C55912DB9F7}" srcOrd="3" destOrd="0" presId="urn:microsoft.com/office/officeart/2005/8/layout/radial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E4A1C54-3E66-4103-904A-3946135F3C44}">
      <dsp:nvSpPr>
        <dsp:cNvPr id="0" name=""/>
        <dsp:cNvSpPr/>
      </dsp:nvSpPr>
      <dsp:spPr>
        <a:xfrm rot="16200000">
          <a:off x="482206" y="-482206"/>
          <a:ext cx="3178990" cy="4143404"/>
        </a:xfrm>
        <a:prstGeom prst="round1Rect">
          <a:avLst/>
        </a:prstGeom>
        <a:solidFill>
          <a:srgbClr val="00B0F0"/>
        </a:solidFill>
        <a:ln w="25400" cap="flat" cmpd="sng" algn="ctr">
          <a:solidFill>
            <a:srgbClr val="FFFF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99136" rIns="199136" bIns="199136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+mj-ea"/>
              <a:cs typeface="Times New Roman" pitchFamily="18" charset="0"/>
            </a:rPr>
            <a:t>Развитие фонематического  слуха и восприятия</a:t>
          </a:r>
          <a:endParaRPr lang="ru-RU" sz="2800" kern="1200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sp:txBody>
      <dsp:txXfrm rot="5400000">
        <a:off x="0" y="0"/>
        <a:ext cx="4143404" cy="2384243"/>
      </dsp:txXfrm>
    </dsp:sp>
    <dsp:sp modelId="{08D2AA4E-B039-4872-9678-0C9D6040AD50}">
      <dsp:nvSpPr>
        <dsp:cNvPr id="0" name=""/>
        <dsp:cNvSpPr/>
      </dsp:nvSpPr>
      <dsp:spPr>
        <a:xfrm>
          <a:off x="4143404" y="0"/>
          <a:ext cx="4143404" cy="3178990"/>
        </a:xfrm>
        <a:prstGeom prst="round1Rect">
          <a:avLst/>
        </a:prstGeom>
        <a:solidFill>
          <a:srgbClr val="00B050"/>
        </a:solidFill>
        <a:ln w="25400" cap="flat" cmpd="sng" algn="ctr">
          <a:solidFill>
            <a:srgbClr val="FFFF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99136" rIns="199136" bIns="199136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+mj-ea"/>
              <a:cs typeface="Times New Roman" pitchFamily="18" charset="0"/>
            </a:rPr>
            <a:t>Автоматизация и дифференциация звуков  изолированно, в слогах, словах и фразах</a:t>
          </a:r>
          <a:endParaRPr lang="ru-RU" sz="2800" b="1" kern="1200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ea typeface="+mj-ea"/>
            <a:cs typeface="Times New Roman" pitchFamily="18" charset="0"/>
          </a:endParaRPr>
        </a:p>
      </dsp:txBody>
      <dsp:txXfrm>
        <a:off x="4143404" y="0"/>
        <a:ext cx="4143404" cy="2384243"/>
      </dsp:txXfrm>
    </dsp:sp>
    <dsp:sp modelId="{6FCD8530-AE5D-4ADF-956F-4593C243404D}">
      <dsp:nvSpPr>
        <dsp:cNvPr id="0" name=""/>
        <dsp:cNvSpPr/>
      </dsp:nvSpPr>
      <dsp:spPr>
        <a:xfrm rot="10800000">
          <a:off x="0" y="3178990"/>
          <a:ext cx="4143404" cy="3178990"/>
        </a:xfrm>
        <a:prstGeom prst="round1Rect">
          <a:avLst/>
        </a:prstGeom>
        <a:solidFill>
          <a:srgbClr val="7030A0"/>
        </a:solidFill>
        <a:ln w="25400" cap="flat" cmpd="sng" algn="ctr">
          <a:solidFill>
            <a:srgbClr val="FFFF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99136" rIns="199136" bIns="199136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Упражнение в употреблении предлогов</a:t>
          </a:r>
          <a:endParaRPr lang="ru-RU" sz="2800" b="1" kern="1200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sp:txBody>
      <dsp:txXfrm rot="10800000">
        <a:off x="0" y="3973738"/>
        <a:ext cx="4143404" cy="2384243"/>
      </dsp:txXfrm>
    </dsp:sp>
    <dsp:sp modelId="{A518CAFF-D49A-47CB-AA01-5326FF0F9A8D}">
      <dsp:nvSpPr>
        <dsp:cNvPr id="0" name=""/>
        <dsp:cNvSpPr/>
      </dsp:nvSpPr>
      <dsp:spPr>
        <a:xfrm rot="5400000">
          <a:off x="4625610" y="2696784"/>
          <a:ext cx="3178990" cy="4143404"/>
        </a:xfrm>
        <a:prstGeom prst="round1Rect">
          <a:avLst/>
        </a:prstGeom>
        <a:solidFill>
          <a:srgbClr val="FF0000"/>
        </a:solidFill>
        <a:ln w="25400" cap="flat" cmpd="sng" algn="ctr">
          <a:solidFill>
            <a:srgbClr val="FFFF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99136" rIns="199136" bIns="199136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Развитие </a:t>
          </a: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связной речи</a:t>
          </a:r>
          <a:endParaRPr lang="ru-RU" sz="2800" b="1" kern="1200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sp:txBody>
      <dsp:txXfrm rot="-5400000">
        <a:off x="4143404" y="3973738"/>
        <a:ext cx="4143404" cy="2384243"/>
      </dsp:txXfrm>
    </dsp:sp>
    <dsp:sp modelId="{B646DA86-5A51-4AAF-A2D7-DDB06E5399DB}">
      <dsp:nvSpPr>
        <dsp:cNvPr id="0" name=""/>
        <dsp:cNvSpPr/>
      </dsp:nvSpPr>
      <dsp:spPr>
        <a:xfrm>
          <a:off x="2928959" y="2143140"/>
          <a:ext cx="2428888" cy="2071700"/>
        </a:xfrm>
        <a:prstGeom prst="roundRect">
          <a:avLst/>
        </a:prstGeom>
        <a:solidFill>
          <a:srgbClr val="FFFF00"/>
        </a:solidFill>
        <a:ln w="25400" cap="flat" cmpd="sng" algn="ctr">
          <a:solidFill>
            <a:srgbClr val="FF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b="1" kern="12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Песочная терапия её возможности</a:t>
          </a:r>
          <a:br>
            <a:rPr lang="ru-RU" sz="2100" b="1" kern="12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</a:br>
          <a:r>
            <a:rPr lang="ru-RU" sz="2100" b="1" kern="12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 в логопедической практике</a:t>
          </a:r>
          <a:endParaRPr lang="ru-RU" sz="2100" kern="1200" dirty="0">
            <a:solidFill>
              <a:srgbClr val="FF0000"/>
            </a:solidFill>
          </a:endParaRPr>
        </a:p>
      </dsp:txBody>
      <dsp:txXfrm>
        <a:off x="3030091" y="2244272"/>
        <a:ext cx="2226624" cy="186943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E50B5E1-BE12-4697-82E7-79ED2FB164FD}">
      <dsp:nvSpPr>
        <dsp:cNvPr id="0" name=""/>
        <dsp:cNvSpPr/>
      </dsp:nvSpPr>
      <dsp:spPr>
        <a:xfrm>
          <a:off x="2187" y="864275"/>
          <a:ext cx="2133094" cy="518400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8016" tIns="73152" rIns="128016" bIns="73152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Times New Roman" pitchFamily="18" charset="0"/>
              <a:cs typeface="Times New Roman" pitchFamily="18" charset="0"/>
            </a:rPr>
            <a:t>обучающие </a:t>
          </a:r>
          <a:endParaRPr lang="ru-RU" sz="1800" kern="1200" dirty="0"/>
        </a:p>
      </dsp:txBody>
      <dsp:txXfrm>
        <a:off x="2187" y="864275"/>
        <a:ext cx="2133094" cy="518400"/>
      </dsp:txXfrm>
    </dsp:sp>
    <dsp:sp modelId="{EF76A9F4-222D-40D4-A86F-DA9A7B7C5A3A}">
      <dsp:nvSpPr>
        <dsp:cNvPr id="0" name=""/>
        <dsp:cNvSpPr/>
      </dsp:nvSpPr>
      <dsp:spPr>
        <a:xfrm>
          <a:off x="2187" y="1382675"/>
          <a:ext cx="2133094" cy="1467824"/>
        </a:xfrm>
        <a:prstGeom prst="rect">
          <a:avLst/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96012" tIns="96012" rIns="128016" bIns="144018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dirty="0" smtClean="0">
              <a:latin typeface="Times New Roman" pitchFamily="18" charset="0"/>
              <a:cs typeface="Times New Roman" pitchFamily="18" charset="0"/>
            </a:rPr>
            <a:t>облегчают процесс обучения ребенка</a:t>
          </a:r>
          <a:endParaRPr lang="ru-RU" sz="1800" kern="1200" dirty="0"/>
        </a:p>
      </dsp:txBody>
      <dsp:txXfrm>
        <a:off x="2187" y="1382675"/>
        <a:ext cx="2133094" cy="1467824"/>
      </dsp:txXfrm>
    </dsp:sp>
    <dsp:sp modelId="{CEC4C0B2-93EE-4D2D-8118-9658220381FC}">
      <dsp:nvSpPr>
        <dsp:cNvPr id="0" name=""/>
        <dsp:cNvSpPr/>
      </dsp:nvSpPr>
      <dsp:spPr>
        <a:xfrm>
          <a:off x="2433914" y="864275"/>
          <a:ext cx="2133094" cy="518400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8016" tIns="73152" rIns="128016" bIns="73152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Times New Roman" pitchFamily="18" charset="0"/>
              <a:cs typeface="Times New Roman" pitchFamily="18" charset="0"/>
            </a:rPr>
            <a:t>познавательные </a:t>
          </a:r>
          <a:endParaRPr lang="ru-RU" sz="1800" kern="1200" dirty="0"/>
        </a:p>
      </dsp:txBody>
      <dsp:txXfrm>
        <a:off x="2433914" y="864275"/>
        <a:ext cx="2133094" cy="518400"/>
      </dsp:txXfrm>
    </dsp:sp>
    <dsp:sp modelId="{BBB17442-C8FF-445C-9FFC-B558846335EF}">
      <dsp:nvSpPr>
        <dsp:cNvPr id="0" name=""/>
        <dsp:cNvSpPr/>
      </dsp:nvSpPr>
      <dsp:spPr>
        <a:xfrm>
          <a:off x="2433914" y="1382675"/>
          <a:ext cx="2133094" cy="1467824"/>
        </a:xfrm>
        <a:prstGeom prst="rect">
          <a:avLst/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96012" tIns="96012" rIns="128016" bIns="144018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dirty="0" smtClean="0">
              <a:latin typeface="Times New Roman" pitchFamily="18" charset="0"/>
              <a:cs typeface="Times New Roman" pitchFamily="18" charset="0"/>
            </a:rPr>
            <a:t>познается многогранность окружающего мира</a:t>
          </a:r>
          <a:endParaRPr lang="ru-RU" sz="1800" kern="1200" dirty="0"/>
        </a:p>
      </dsp:txBody>
      <dsp:txXfrm>
        <a:off x="2433914" y="1382675"/>
        <a:ext cx="2133094" cy="1467824"/>
      </dsp:txXfrm>
    </dsp:sp>
    <dsp:sp modelId="{1C563171-F72E-4CDD-A7C4-144EE82F4181}">
      <dsp:nvSpPr>
        <dsp:cNvPr id="0" name=""/>
        <dsp:cNvSpPr/>
      </dsp:nvSpPr>
      <dsp:spPr>
        <a:xfrm>
          <a:off x="4865642" y="864275"/>
          <a:ext cx="2133094" cy="518400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8016" tIns="73152" rIns="128016" bIns="73152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Times New Roman" pitchFamily="18" charset="0"/>
              <a:cs typeface="Times New Roman" pitchFamily="18" charset="0"/>
            </a:rPr>
            <a:t>проективные</a:t>
          </a:r>
          <a:endParaRPr lang="ru-RU" sz="1800" kern="1200" dirty="0"/>
        </a:p>
      </dsp:txBody>
      <dsp:txXfrm>
        <a:off x="4865642" y="864275"/>
        <a:ext cx="2133094" cy="518400"/>
      </dsp:txXfrm>
    </dsp:sp>
    <dsp:sp modelId="{17F713C8-30D5-4172-AD79-456905C00DA8}">
      <dsp:nvSpPr>
        <dsp:cNvPr id="0" name=""/>
        <dsp:cNvSpPr/>
      </dsp:nvSpPr>
      <dsp:spPr>
        <a:xfrm>
          <a:off x="4865642" y="1382675"/>
          <a:ext cx="2133094" cy="1467824"/>
        </a:xfrm>
        <a:prstGeom prst="rect">
          <a:avLst/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96012" tIns="96012" rIns="128016" bIns="144018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dirty="0" smtClean="0">
              <a:latin typeface="Times New Roman" pitchFamily="18" charset="0"/>
              <a:cs typeface="Times New Roman" pitchFamily="18" charset="0"/>
            </a:rPr>
            <a:t>обеспечиваются психологическая диагностика, коррекция и развитие ребенка</a:t>
          </a:r>
          <a:endParaRPr lang="ru-RU" sz="1800" kern="1200" dirty="0"/>
        </a:p>
      </dsp:txBody>
      <dsp:txXfrm>
        <a:off x="4865642" y="1382675"/>
        <a:ext cx="2133094" cy="1467824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A63EFEB-39AE-443E-BFC1-3476864022B1}">
      <dsp:nvSpPr>
        <dsp:cNvPr id="0" name=""/>
        <dsp:cNvSpPr/>
      </dsp:nvSpPr>
      <dsp:spPr>
        <a:xfrm>
          <a:off x="3419871" y="2899876"/>
          <a:ext cx="2225532" cy="1576625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rgbClr val="FFFF00"/>
              </a:solidFill>
              <a:latin typeface="Cambria" pitchFamily="18" charset="0"/>
            </a:rPr>
            <a:t>Преимущества использования песочной терапии</a:t>
          </a:r>
          <a:endParaRPr lang="ru-RU" sz="1600" kern="1200" dirty="0">
            <a:solidFill>
              <a:srgbClr val="FFFF00"/>
            </a:solidFill>
          </a:endParaRPr>
        </a:p>
      </dsp:txBody>
      <dsp:txXfrm>
        <a:off x="3745793" y="3130767"/>
        <a:ext cx="1573688" cy="1114843"/>
      </dsp:txXfrm>
    </dsp:sp>
    <dsp:sp modelId="{ACE2AA40-CD33-429E-BE6E-E21594CB290E}">
      <dsp:nvSpPr>
        <dsp:cNvPr id="0" name=""/>
        <dsp:cNvSpPr/>
      </dsp:nvSpPr>
      <dsp:spPr>
        <a:xfrm rot="16200000">
          <a:off x="4279308" y="2106439"/>
          <a:ext cx="506659" cy="659591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300" kern="1200"/>
        </a:p>
      </dsp:txBody>
      <dsp:txXfrm>
        <a:off x="4355307" y="2314356"/>
        <a:ext cx="354661" cy="395755"/>
      </dsp:txXfrm>
    </dsp:sp>
    <dsp:sp modelId="{53928F89-44A5-41A3-9DF2-FBD47B8259CA}">
      <dsp:nvSpPr>
        <dsp:cNvPr id="0" name=""/>
        <dsp:cNvSpPr/>
      </dsp:nvSpPr>
      <dsp:spPr>
        <a:xfrm>
          <a:off x="3125118" y="3940"/>
          <a:ext cx="2815038" cy="1939974"/>
        </a:xfrm>
        <a:prstGeom prst="ellipse">
          <a:avLst/>
        </a:prstGeom>
        <a:solidFill>
          <a:srgbClr val="0070C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Повышается познавательная активность,  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желание экспериментировать и работать самостоятельно</a:t>
          </a:r>
          <a:endParaRPr lang="ru-RU" sz="1400" kern="1200" dirty="0">
            <a:solidFill>
              <a:schemeClr val="tx1"/>
            </a:solidFill>
          </a:endParaRPr>
        </a:p>
      </dsp:txBody>
      <dsp:txXfrm>
        <a:off x="3537371" y="288043"/>
        <a:ext cx="1990532" cy="1371768"/>
      </dsp:txXfrm>
    </dsp:sp>
    <dsp:sp modelId="{0C2344FC-9962-4F21-9B79-7B359FBC447C}">
      <dsp:nvSpPr>
        <dsp:cNvPr id="0" name=""/>
        <dsp:cNvSpPr/>
      </dsp:nvSpPr>
      <dsp:spPr>
        <a:xfrm rot="20660292">
          <a:off x="5684529" y="2992327"/>
          <a:ext cx="307539" cy="659591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300" kern="1200"/>
        </a:p>
      </dsp:txBody>
      <dsp:txXfrm>
        <a:off x="5686242" y="3136698"/>
        <a:ext cx="215277" cy="395755"/>
      </dsp:txXfrm>
    </dsp:sp>
    <dsp:sp modelId="{B741D574-7049-4B9E-AEC4-A508151BF578}">
      <dsp:nvSpPr>
        <dsp:cNvPr id="0" name=""/>
        <dsp:cNvSpPr/>
      </dsp:nvSpPr>
      <dsp:spPr>
        <a:xfrm>
          <a:off x="6014281" y="1844826"/>
          <a:ext cx="2970004" cy="2023218"/>
        </a:xfrm>
        <a:prstGeom prst="ellipse">
          <a:avLst/>
        </a:prstGeom>
        <a:solidFill>
          <a:srgbClr val="00B050"/>
        </a:solidFill>
        <a:ln>
          <a:solidFill>
            <a:schemeClr val="tx2">
              <a:lumMod val="50000"/>
            </a:schemeClr>
          </a:solidFill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latin typeface="Times New Roman" pitchFamily="18" charset="0"/>
              <a:cs typeface="Times New Roman" pitchFamily="18" charset="0"/>
            </a:rPr>
            <a:t>развиваются познавательные  процессы: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latin typeface="Times New Roman" pitchFamily="18" charset="0"/>
              <a:cs typeface="Times New Roman" pitchFamily="18" charset="0"/>
            </a:rPr>
            <a:t> -восприятие, 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latin typeface="Times New Roman" pitchFamily="18" charset="0"/>
              <a:cs typeface="Times New Roman" pitchFamily="18" charset="0"/>
            </a:rPr>
            <a:t>-внимание,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latin typeface="Times New Roman" pitchFamily="18" charset="0"/>
              <a:cs typeface="Times New Roman" pitchFamily="18" charset="0"/>
            </a:rPr>
            <a:t> -память,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latin typeface="Times New Roman" pitchFamily="18" charset="0"/>
              <a:cs typeface="Times New Roman" pitchFamily="18" charset="0"/>
            </a:rPr>
            <a:t> - мышление),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latin typeface="Times New Roman" pitchFamily="18" charset="0"/>
              <a:cs typeface="Times New Roman" pitchFamily="18" charset="0"/>
            </a:rPr>
            <a:t> а также речь и моторика</a:t>
          </a:r>
          <a:r>
            <a:rPr lang="ru-RU" sz="1000" kern="1200" dirty="0" smtClean="0">
              <a:latin typeface="Times New Roman" pitchFamily="18" charset="0"/>
              <a:cs typeface="Times New Roman" pitchFamily="18" charset="0"/>
            </a:rPr>
            <a:t>.</a:t>
          </a:r>
          <a:endParaRPr lang="ru-RU" sz="1000" kern="1200" dirty="0"/>
        </a:p>
      </dsp:txBody>
      <dsp:txXfrm>
        <a:off x="6449228" y="2141119"/>
        <a:ext cx="2100110" cy="1430632"/>
      </dsp:txXfrm>
    </dsp:sp>
    <dsp:sp modelId="{58A90151-EB05-4723-BB77-2103A1E4D2AD}">
      <dsp:nvSpPr>
        <dsp:cNvPr id="0" name=""/>
        <dsp:cNvSpPr/>
      </dsp:nvSpPr>
      <dsp:spPr>
        <a:xfrm rot="2398334">
          <a:off x="5333942" y="4203025"/>
          <a:ext cx="412561" cy="659591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300" kern="1200"/>
        </a:p>
      </dsp:txBody>
      <dsp:txXfrm>
        <a:off x="5348401" y="4295188"/>
        <a:ext cx="288793" cy="395755"/>
      </dsp:txXfrm>
    </dsp:sp>
    <dsp:sp modelId="{087CAB4C-F14A-43DD-83BE-D885D9FF9A69}">
      <dsp:nvSpPr>
        <dsp:cNvPr id="0" name=""/>
        <dsp:cNvSpPr/>
      </dsp:nvSpPr>
      <dsp:spPr>
        <a:xfrm>
          <a:off x="5292088" y="4581137"/>
          <a:ext cx="2925792" cy="1939974"/>
        </a:xfrm>
        <a:prstGeom prst="ellipse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solidFill>
            <a:schemeClr val="tx2">
              <a:lumMod val="50000"/>
            </a:schemeClr>
          </a:solidFill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Times New Roman" pitchFamily="18" charset="0"/>
              <a:cs typeface="Times New Roman" pitchFamily="18" charset="0"/>
            </a:rPr>
            <a:t>Способствует развитию сюжетно-ролевой игры и коммуникативных навыков ребёнка</a:t>
          </a:r>
          <a:r>
            <a:rPr lang="ru-RU" sz="1200" kern="1200" dirty="0" smtClean="0">
              <a:latin typeface="Times New Roman" pitchFamily="18" charset="0"/>
              <a:cs typeface="Times New Roman" pitchFamily="18" charset="0"/>
            </a:rPr>
            <a:t>.</a:t>
          </a:r>
          <a:endParaRPr lang="ru-RU" sz="1200" kern="1200" dirty="0"/>
        </a:p>
      </dsp:txBody>
      <dsp:txXfrm>
        <a:off x="5720560" y="4865240"/>
        <a:ext cx="2068848" cy="1371768"/>
      </dsp:txXfrm>
    </dsp:sp>
    <dsp:sp modelId="{7C06F771-9A9A-43F5-A875-9ACC5D095CDE}">
      <dsp:nvSpPr>
        <dsp:cNvPr id="0" name=""/>
        <dsp:cNvSpPr/>
      </dsp:nvSpPr>
      <dsp:spPr>
        <a:xfrm rot="8282866">
          <a:off x="3458899" y="4376254"/>
          <a:ext cx="433050" cy="659591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300" kern="1200"/>
        </a:p>
      </dsp:txBody>
      <dsp:txXfrm rot="10800000">
        <a:off x="3572166" y="4464747"/>
        <a:ext cx="303135" cy="395755"/>
      </dsp:txXfrm>
    </dsp:sp>
    <dsp:sp modelId="{0380D438-BC5B-42F4-A7E9-4FB63B65FBEB}">
      <dsp:nvSpPr>
        <dsp:cNvPr id="0" name=""/>
        <dsp:cNvSpPr/>
      </dsp:nvSpPr>
      <dsp:spPr>
        <a:xfrm>
          <a:off x="973726" y="4653125"/>
          <a:ext cx="2812710" cy="1939974"/>
        </a:xfrm>
        <a:prstGeom prst="ellipse">
          <a:avLst/>
        </a:prstGeom>
        <a:solidFill>
          <a:srgbClr val="C00000"/>
        </a:solidFill>
        <a:ln>
          <a:solidFill>
            <a:schemeClr val="tx2">
              <a:lumMod val="50000"/>
            </a:schemeClr>
          </a:solidFill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Times New Roman" pitchFamily="18" charset="0"/>
              <a:cs typeface="Times New Roman" pitchFamily="18" charset="0"/>
            </a:rPr>
            <a:t>развивается «тактильная» чувствительность</a:t>
          </a:r>
          <a:endParaRPr lang="ru-RU" sz="1400" kern="1200" dirty="0"/>
        </a:p>
      </dsp:txBody>
      <dsp:txXfrm>
        <a:off x="1385638" y="4937228"/>
        <a:ext cx="1988886" cy="1371768"/>
      </dsp:txXfrm>
    </dsp:sp>
    <dsp:sp modelId="{41D9DB85-67B4-4ACF-AF04-BB930F239E0D}">
      <dsp:nvSpPr>
        <dsp:cNvPr id="0" name=""/>
        <dsp:cNvSpPr/>
      </dsp:nvSpPr>
      <dsp:spPr>
        <a:xfrm rot="11519647">
          <a:off x="2949494" y="3061440"/>
          <a:ext cx="370774" cy="659591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6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300" kern="1200"/>
        </a:p>
      </dsp:txBody>
      <dsp:txXfrm rot="10800000">
        <a:off x="3059512" y="3204916"/>
        <a:ext cx="259542" cy="395755"/>
      </dsp:txXfrm>
    </dsp:sp>
    <dsp:sp modelId="{66B2BEE3-04D7-4135-9B82-9B1D430DA4AA}">
      <dsp:nvSpPr>
        <dsp:cNvPr id="0" name=""/>
        <dsp:cNvSpPr/>
      </dsp:nvSpPr>
      <dsp:spPr>
        <a:xfrm>
          <a:off x="32216" y="2060852"/>
          <a:ext cx="2812555" cy="1939974"/>
        </a:xfrm>
        <a:prstGeom prst="ellipse">
          <a:avLst/>
        </a:prstGeom>
        <a:solidFill>
          <a:srgbClr val="FFC000"/>
        </a:solidFill>
        <a:ln>
          <a:solidFill>
            <a:schemeClr val="tx2">
              <a:lumMod val="50000"/>
            </a:schemeClr>
          </a:solidFill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песок «заземляет» отрицательную энергию</a:t>
          </a:r>
          <a:r>
            <a:rPr lang="ru-RU" sz="1100" kern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. </a:t>
          </a:r>
          <a:endParaRPr lang="ru-RU" sz="1100" kern="1200" dirty="0">
            <a:solidFill>
              <a:srgbClr val="FF0000"/>
            </a:solidFill>
          </a:endParaRPr>
        </a:p>
      </dsp:txBody>
      <dsp:txXfrm>
        <a:off x="444105" y="2344955"/>
        <a:ext cx="1988777" cy="1371768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4A31751-FF45-4848-8BF7-023D4E8853BD}">
      <dsp:nvSpPr>
        <dsp:cNvPr id="0" name=""/>
        <dsp:cNvSpPr/>
      </dsp:nvSpPr>
      <dsp:spPr>
        <a:xfrm>
          <a:off x="207001" y="2332562"/>
          <a:ext cx="2676786" cy="965719"/>
        </a:xfrm>
        <a:prstGeom prst="ellipse">
          <a:avLst/>
        </a:prstGeom>
        <a:solidFill>
          <a:schemeClr val="accent3">
            <a:lumMod val="75000"/>
            <a:alpha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Times New Roman" pitchFamily="18" charset="0"/>
              <a:cs typeface="Times New Roman" pitchFamily="18" charset="0"/>
            </a:rPr>
            <a:t>Эмоциональный комфорт</a:t>
          </a:r>
          <a:endParaRPr lang="ru-RU" sz="18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599007" y="2473988"/>
        <a:ext cx="1892774" cy="682867"/>
      </dsp:txXfrm>
    </dsp:sp>
    <dsp:sp modelId="{BE3C27AD-10D2-4235-B456-88A852C3287B}">
      <dsp:nvSpPr>
        <dsp:cNvPr id="0" name=""/>
        <dsp:cNvSpPr/>
      </dsp:nvSpPr>
      <dsp:spPr>
        <a:xfrm>
          <a:off x="343353" y="32005"/>
          <a:ext cx="3222851" cy="1178461"/>
        </a:xfrm>
        <a:prstGeom prst="ellipse">
          <a:avLst/>
        </a:prstGeom>
        <a:solidFill>
          <a:schemeClr val="accent3">
            <a:lumMod val="75000"/>
            <a:alpha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Times New Roman" pitchFamily="18" charset="0"/>
              <a:cs typeface="Times New Roman" pitchFamily="18" charset="0"/>
            </a:rPr>
            <a:t>Легкая адаптация в детском коллективе</a:t>
          </a:r>
          <a:endParaRPr lang="ru-RU" sz="18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815329" y="204587"/>
        <a:ext cx="2278899" cy="833297"/>
      </dsp:txXfrm>
    </dsp:sp>
    <dsp:sp modelId="{BC34D6B3-2103-4675-87DB-23B0C7577925}">
      <dsp:nvSpPr>
        <dsp:cNvPr id="0" name=""/>
        <dsp:cNvSpPr/>
      </dsp:nvSpPr>
      <dsp:spPr>
        <a:xfrm>
          <a:off x="2871274" y="3484702"/>
          <a:ext cx="3139726" cy="1579728"/>
        </a:xfrm>
        <a:prstGeom prst="ellipse">
          <a:avLst/>
        </a:prstGeom>
        <a:solidFill>
          <a:schemeClr val="accent3">
            <a:lumMod val="75000"/>
            <a:alpha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Times New Roman" pitchFamily="18" charset="0"/>
              <a:cs typeface="Times New Roman" pitchFamily="18" charset="0"/>
            </a:rPr>
            <a:t>Предупреждение </a:t>
          </a:r>
          <a:r>
            <a:rPr lang="ru-RU" sz="1800" kern="1200" dirty="0" err="1" smtClean="0">
              <a:latin typeface="Times New Roman" pitchFamily="18" charset="0"/>
              <a:cs typeface="Times New Roman" pitchFamily="18" charset="0"/>
            </a:rPr>
            <a:t>дисграфии</a:t>
          </a:r>
          <a:r>
            <a:rPr lang="ru-RU" sz="1800" kern="1200" dirty="0" smtClean="0">
              <a:latin typeface="Times New Roman" pitchFamily="18" charset="0"/>
              <a:cs typeface="Times New Roman" pitchFamily="18" charset="0"/>
            </a:rPr>
            <a:t> при поступлении в школу</a:t>
          </a:r>
          <a:endParaRPr lang="ru-RU" sz="18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3331076" y="3716048"/>
        <a:ext cx="2220122" cy="1117036"/>
      </dsp:txXfrm>
    </dsp:sp>
    <dsp:sp modelId="{E5153615-0BE4-476C-A4DE-7C55912DB9F7}">
      <dsp:nvSpPr>
        <dsp:cNvPr id="0" name=""/>
        <dsp:cNvSpPr/>
      </dsp:nvSpPr>
      <dsp:spPr>
        <a:xfrm>
          <a:off x="5742460" y="2476581"/>
          <a:ext cx="2818425" cy="1249233"/>
        </a:xfrm>
        <a:prstGeom prst="ellipse">
          <a:avLst/>
        </a:prstGeom>
        <a:solidFill>
          <a:schemeClr val="accent3">
            <a:lumMod val="75000"/>
            <a:alpha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Times New Roman" pitchFamily="18" charset="0"/>
              <a:cs typeface="Times New Roman" pitchFamily="18" charset="0"/>
            </a:rPr>
            <a:t>Уверенность в себе</a:t>
          </a:r>
          <a:endParaRPr lang="ru-RU" sz="18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6155209" y="2659527"/>
        <a:ext cx="1992927" cy="88334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matrix1">
  <dgm:title val=""/>
  <dgm:desc val=""/>
  <dgm:catLst>
    <dgm:cat type="matrix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clrData>
  <dgm:layoutNode name="diagram">
    <dgm:varLst>
      <dgm:chMax val="1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ctrX" for="ch" forName="matrix" refType="w" fact="0.5"/>
      <dgm:constr type="ctrY" for="ch" forName="matrix" refType="h" fact="0.5"/>
      <dgm:constr type="w" for="ch" forName="matrix" refType="w"/>
      <dgm:constr type="h" for="ch" forName="matrix" refType="h"/>
      <dgm:constr type="ctrX" for="ch" forName="centerTile" refType="w" fact="0.5"/>
      <dgm:constr type="ctrY" for="ch" forName="centerTile" refType="h" fact="0.5"/>
      <dgm:constr type="w" for="ch" forName="centerTile" refType="w" fact="0.3"/>
      <dgm:constr type="h" for="ch" forName="centerTile" refType="h" fact="0.25"/>
      <dgm:constr type="primFontSz" for="des" ptType="node" op="equ" val="65"/>
    </dgm:constrLst>
    <dgm:ruleLst/>
    <dgm:choose name="Name0">
      <dgm:if name="Name1" axis="ch" ptType="node" func="cnt" op="gte" val="1">
        <dgm:layoutNode name="matrix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tile1"/>
            <dgm:constr type="t" for="ch" forName="tile1"/>
            <dgm:constr type="r" for="ch" forName="tile1" refType="w" fact="0.5"/>
            <dgm:constr type="b" for="ch" forName="tile1" refType="h" fact="0.5"/>
            <dgm:constr type="l" for="ch" forName="tile1text" refType="l" refFor="ch" refForName="tile1"/>
            <dgm:constr type="t" for="ch" forName="tile1text" refType="t" refFor="ch" refForName="tile1"/>
            <dgm:constr type="w" for="ch" forName="tile1text" refType="w" refFor="ch" refForName="tile1"/>
            <dgm:constr type="h" for="ch" forName="tile1text" refType="h" refFor="ch" refForName="tile1" fact="0.75"/>
            <dgm:constr type="r" for="ch" forName="tile2" refType="w"/>
            <dgm:constr type="t" for="ch" forName="tile2"/>
            <dgm:constr type="l" for="ch" forName="tile2" refType="w" fact="0.5"/>
            <dgm:constr type="b" for="ch" forName="tile2" refType="h" fact="0.5"/>
            <dgm:constr type="r" for="ch" forName="tile2text" refType="r" refFor="ch" refForName="tile2"/>
            <dgm:constr type="t" for="ch" forName="tile2text" refType="t" refFor="ch" refForName="tile2"/>
            <dgm:constr type="w" for="ch" forName="tile2text" refType="w" refFor="ch" refForName="tile2"/>
            <dgm:constr type="h" for="ch" forName="tile2text" refType="h" refFor="ch" refForName="tile2" fact="0.75"/>
            <dgm:constr type="l" for="ch" forName="tile3"/>
            <dgm:constr type="b" for="ch" forName="tile3" refType="h"/>
            <dgm:constr type="r" for="ch" forName="tile3" refType="w" fact="0.5"/>
            <dgm:constr type="t" for="ch" forName="tile3" refType="h" fact="0.5"/>
            <dgm:constr type="l" for="ch" forName="tile3text" refType="l" refFor="ch" refForName="tile3"/>
            <dgm:constr type="b" for="ch" forName="tile3text" refType="b" refFor="ch" refForName="tile3"/>
            <dgm:constr type="w" for="ch" forName="tile3text" refType="w" refFor="ch" refForName="tile3"/>
            <dgm:constr type="h" for="ch" forName="tile3text" refType="h" refFor="ch" refForName="tile3" fact="0.75"/>
            <dgm:constr type="r" for="ch" forName="tile4" refType="w"/>
            <dgm:constr type="b" for="ch" forName="tile4" refType="h"/>
            <dgm:constr type="l" for="ch" forName="tile4" refType="w" fact="0.5"/>
            <dgm:constr type="t" for="ch" forName="tile4" refType="h" fact="0.5"/>
            <dgm:constr type="r" for="ch" forName="tile4text" refType="r" refFor="ch" refForName="tile4"/>
            <dgm:constr type="b" for="ch" forName="tile4text" refType="b" refFor="ch" refForName="tile4"/>
            <dgm:constr type="w" for="ch" forName="tile4text" refType="w" refFor="ch" refForName="tile4"/>
            <dgm:constr type="h" for="ch" forName="tile4text" refType="h" refFor="ch" refForName="tile4" fact="0.75"/>
          </dgm:constrLst>
          <dgm:ruleLst/>
          <dgm:layoutNode name="tile1" styleLbl="node1">
            <dgm:alg type="sp"/>
            <dgm:shape xmlns:r="http://schemas.openxmlformats.org/officeDocument/2006/relationships" rot="270" type="round1Rect" r:blip="">
              <dgm:adjLst/>
            </dgm:shape>
            <dgm:choose name="Name2">
              <dgm:if name="Name3" func="var" arg="dir" op="equ" val="norm">
                <dgm:presOf axis="ch ch desOrSelf" ptType="node node node" st="1 1 1" cnt="1 1 0"/>
              </dgm:if>
              <dgm:else name="Name4">
                <dgm:presOf axis="ch ch desOrSelf" ptType="node node node" st="1 2 1" cnt="1 1 0"/>
              </dgm:else>
            </dgm:choose>
            <dgm:constrLst/>
            <dgm:ruleLst/>
          </dgm:layoutNode>
          <dgm:layoutNode name="tile1text" styleLbl="node1">
            <dgm:varLst>
              <dgm:chMax val="0"/>
              <dgm:chPref val="0"/>
              <dgm:bulletEnabled val="1"/>
            </dgm:varLst>
            <dgm:choose name="Name5">
              <dgm:if name="Name6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7">
                <dgm:alg type="tx"/>
              </dgm:else>
            </dgm:choose>
            <dgm:shape xmlns:r="http://schemas.openxmlformats.org/officeDocument/2006/relationships" rot="270" type="rect" r:blip="" hideGeom="1">
              <dgm:adjLst>
                <dgm:adj idx="1" val="0.2"/>
              </dgm:adjLst>
            </dgm:shape>
            <dgm:choose name="Name8">
              <dgm:if name="Name9" func="var" arg="dir" op="equ" val="norm">
                <dgm:presOf axis="ch ch desOrSelf" ptType="node node node" st="1 1 1" cnt="1 1 0"/>
              </dgm:if>
              <dgm:else name="Name10">
                <dgm:presOf axis="ch ch desOrSelf" ptType="node node node" st="1 2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2" styleLbl="node1">
            <dgm:alg type="sp"/>
            <dgm:shape xmlns:r="http://schemas.openxmlformats.org/officeDocument/2006/relationships" type="round1Rect" r:blip="">
              <dgm:adjLst/>
            </dgm:shape>
            <dgm:choose name="Name11">
              <dgm:if name="Name12" func="var" arg="dir" op="equ" val="norm">
                <dgm:presOf axis="ch ch desOrSelf" ptType="node node node" st="1 2 1" cnt="1 1 0"/>
              </dgm:if>
              <dgm:else name="Name13">
                <dgm:presOf axis="ch ch desOrSelf" ptType="node node node" st="1 1 1" cnt="1 1 0"/>
              </dgm:else>
            </dgm:choose>
            <dgm:constrLst/>
            <dgm:ruleLst/>
          </dgm:layoutNode>
          <dgm:layoutNode name="tile2text" styleLbl="node1">
            <dgm:varLst>
              <dgm:chMax val="0"/>
              <dgm:chPref val="0"/>
              <dgm:bulletEnabled val="1"/>
            </dgm:varLst>
            <dgm:choose name="Name14">
              <dgm:if name="Name15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16">
                <dgm:alg type="tx"/>
              </dgm:else>
            </dgm:choose>
            <dgm:shape xmlns:r="http://schemas.openxmlformats.org/officeDocument/2006/relationships" type="rect" r:blip="" hideGeom="1">
              <dgm:adjLst/>
            </dgm:shape>
            <dgm:choose name="Name17">
              <dgm:if name="Name18" func="var" arg="dir" op="equ" val="norm">
                <dgm:presOf axis="ch ch desOrSelf" ptType="node node node" st="1 2 1" cnt="1 1 0"/>
              </dgm:if>
              <dgm:else name="Name19">
                <dgm:presOf axis="ch ch desOrSelf" ptType="node node node" st="1 1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3" styleLbl="node1">
            <dgm:alg type="sp"/>
            <dgm:shape xmlns:r="http://schemas.openxmlformats.org/officeDocument/2006/relationships" rot="180" type="round1Rect" r:blip="">
              <dgm:adjLst/>
            </dgm:shape>
            <dgm:choose name="Name20">
              <dgm:if name="Name21" func="var" arg="dir" op="equ" val="norm">
                <dgm:presOf axis="ch ch desOrSelf" ptType="node node node" st="1 3 1" cnt="1 1 0"/>
              </dgm:if>
              <dgm:else name="Name22">
                <dgm:presOf axis="ch ch desOrSelf" ptType="node node node" st="1 4 1" cnt="1 1 0"/>
              </dgm:else>
            </dgm:choose>
            <dgm:constrLst/>
            <dgm:ruleLst/>
          </dgm:layoutNode>
          <dgm:layoutNode name="tile3text" styleLbl="node1">
            <dgm:varLst>
              <dgm:chMax val="0"/>
              <dgm:chPref val="0"/>
              <dgm:bulletEnabled val="1"/>
            </dgm:varLst>
            <dgm:choose name="Name23">
              <dgm:if name="Name24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25">
                <dgm:alg type="tx"/>
              </dgm:else>
            </dgm:choose>
            <dgm:shape xmlns:r="http://schemas.openxmlformats.org/officeDocument/2006/relationships" rot="180" type="rect" r:blip="" hideGeom="1">
              <dgm:adjLst/>
            </dgm:shape>
            <dgm:choose name="Name26">
              <dgm:if name="Name27" func="var" arg="dir" op="equ" val="norm">
                <dgm:presOf axis="ch ch desOrSelf" ptType="node node node" st="1 3 1" cnt="1 1 0"/>
              </dgm:if>
              <dgm:else name="Name28">
                <dgm:presOf axis="ch ch desOrSelf" ptType="node node node" st="1 4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4" styleLbl="node1">
            <dgm:alg type="sp"/>
            <dgm:shape xmlns:r="http://schemas.openxmlformats.org/officeDocument/2006/relationships" rot="90" type="round1Rect" r:blip="">
              <dgm:adjLst/>
            </dgm:shape>
            <dgm:choose name="Name29">
              <dgm:if name="Name30" func="var" arg="dir" op="equ" val="norm">
                <dgm:presOf axis="ch ch desOrSelf" ptType="node node node" st="1 4 1" cnt="1 1 0"/>
              </dgm:if>
              <dgm:else name="Name31">
                <dgm:presOf axis="ch ch desOrSelf" ptType="node node node" st="1 3 1" cnt="1 1 0"/>
              </dgm:else>
            </dgm:choose>
            <dgm:constrLst/>
            <dgm:ruleLst/>
          </dgm:layoutNode>
          <dgm:layoutNode name="tile4text" styleLbl="node1">
            <dgm:varLst>
              <dgm:chMax val="0"/>
              <dgm:chPref val="0"/>
              <dgm:bulletEnabled val="1"/>
            </dgm:varLst>
            <dgm:choose name="Name32">
              <dgm:if name="Name33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34">
                <dgm:alg type="tx"/>
              </dgm:else>
            </dgm:choose>
            <dgm:shape xmlns:r="http://schemas.openxmlformats.org/officeDocument/2006/relationships" rot="90" type="rect" r:blip="" hideGeom="1">
              <dgm:adjLst/>
            </dgm:shape>
            <dgm:choose name="Name35">
              <dgm:if name="Name36" func="var" arg="dir" op="equ" val="norm">
                <dgm:presOf axis="ch ch desOrSelf" ptType="node node node" st="1 4 1" cnt="1 1 0"/>
              </dgm:if>
              <dgm:else name="Name37">
                <dgm:presOf axis="ch ch desOrSelf" ptType="node node node" st="1 3 1" cnt="1 1 0"/>
              </dgm:else>
            </dgm:choose>
            <dgm:constrLst/>
            <dgm:ruleLst>
              <dgm:rule type="primFontSz" val="5" fact="NaN" max="NaN"/>
            </dgm:ruleLst>
          </dgm:layoutNode>
        </dgm:layoutNode>
        <dgm:layoutNode name="centerTile" styleLbl="fgShp">
          <dgm:varLst>
            <dgm:chMax val="0"/>
            <dgm:chPref val="0"/>
          </dgm:varLst>
          <dgm:alg type="tx"/>
          <dgm:shape xmlns:r="http://schemas.openxmlformats.org/officeDocument/2006/relationships" type="roundRect" r:blip="">
            <dgm:adjLst/>
          </dgm:shape>
          <dgm:presOf axis="ch" ptType="node" cnt="1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8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radial3">
  <dgm:title val=""/>
  <dgm:desc val=""/>
  <dgm:catLst>
    <dgm:cat type="relationship" pri="31000"/>
    <dgm:cat type="cycle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onstrLst/>
    <dgm:ruleLst/>
    <dgm:layoutNode name="radial">
      <dgm:varLst>
        <dgm:animLvl val="ctr"/>
      </dgm:varLst>
      <dgm:choose name="Name0">
        <dgm:if name="Name1" func="var" arg="dir" op="equ" val="norm">
          <dgm:choose name="Name2">
            <dgm:if name="Name3" axis="ch ch" ptType="node node" st="1 1" cnt="1 0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else name="Name4">
              <dgm:alg type="cycle">
                <dgm:param type="stAng" val="0"/>
                <dgm:param type="spanAng" val="360"/>
                <dgm:param type="ctrShpMap" val="fNode"/>
              </dgm:alg>
            </dgm:else>
          </dgm:choose>
        </dgm:if>
        <dgm:else name="Name5">
          <dgm:alg type="cycle">
            <dgm:param type="stAng" val="0"/>
            <dgm:param type="spanAng" val="-360"/>
            <dgm:param type="ctrShpMap" val="fNode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enterShape" refType="w"/>
        <dgm:constr type="h" for="ch" forName="centerShape" refType="h"/>
        <dgm:constr type="w" for="ch" forName="node" refType="w" fact="0.5"/>
        <dgm:constr type="h" for="ch" forName="node" refType="h" fact="0.5"/>
        <dgm:constr type="sp" refType="w" refFor="ch" refForName="node" fact="-0.2"/>
        <dgm:constr type="sibSp" refType="w" refFor="ch" refForName="node" fact="-0.2"/>
        <dgm:constr type="primFontSz" for="ch" forName="centerShape" val="65"/>
        <dgm:constr type="primFontSz" for="des" forName="node" val="65"/>
        <dgm:constr type="primFontSz" for="ch" forName="node" refType="primFontSz" refFor="ch" refForName="centerShape" op="lte"/>
      </dgm:constrLst>
      <dgm:ruleLst/>
      <dgm:forEach name="Name6" axis="ch" ptType="node" cnt="1">
        <dgm:layoutNode name="centerShape" styleLbl="vennNode1">
          <dgm:alg type="tx"/>
          <dgm:shape xmlns:r="http://schemas.openxmlformats.org/officeDocument/2006/relationships" type="ellipse" r:blip="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7" axis="ch" ptType="node">
          <dgm:layoutNode name="node" styleLbl="venn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53DA55-6FD5-4533-81B3-459257C6C395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09.02.2021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0B72CA-13C9-4F07-A78B-2003717495A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89576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C5222E-4853-4CAD-8B59-04A8D1539A0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09.02.2021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0764D5-9887-476E-B2FD-96E7F1D24D8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59171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6A7790-AC7E-4452-94AF-05BA4776AF1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09.02.2021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3429D2-DC2A-4C5C-9DEF-A7497D182D7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812626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7B31CA-6359-4AC7-BEA6-D9057DDAB48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09.02.2021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56CC78-818D-411B-AA1E-B61772BF8AC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61685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562011-4D7E-4F2E-BF30-E47FA594640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09.02.2021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BE1190-942B-4B95-A68A-BC59C25A84B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33421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 userDrawn="1"/>
        </p:nvSpPr>
        <p:spPr>
          <a:xfrm>
            <a:off x="179388" y="188913"/>
            <a:ext cx="8785225" cy="6480175"/>
          </a:xfrm>
          <a:prstGeom prst="rect">
            <a:avLst/>
          </a:prstGeom>
          <a:solidFill>
            <a:schemeClr val="bg1">
              <a:alpha val="4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107CA6-A899-4B64-9FBD-10389A937BF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09.02.2021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C17663-2207-4224-95E6-C5A3171F7AB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99016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69B446-426F-426F-9A4F-A4B51D72BE3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09.02.2021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A629BC-4F4B-4036-BE36-7D92C6A0FF9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58765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04C03E-7451-4029-870A-ACCED5EA54C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09.02.2021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CC58E4-1C88-4DD2-8BB7-CEB25D575FC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30103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5050FC-D2AD-4ECA-9325-578753A2BF7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09.02.2021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DC2931-539E-431B-B517-3C77D7B32D6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45643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C8F760-70E0-454B-845A-E24E930B9A0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09.02.2021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040A97-0916-41B7-A068-6E917AF82F1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3275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995429-DDA8-454D-B3DA-35CDC8468F9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09.02.2021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D499F8-F310-4B8C-B33F-F03F1C71802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90230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CA4973-EAA7-4A30-A6E3-68FA1B62ABD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09.02.2021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21DFF2-8718-418E-8D19-EE9961C3483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90541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454F48-055F-444C-838A-16E6938CAE3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09.02.2021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F2D066-4256-441B-8724-1E375548850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61563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85B66E3-8F0D-4F06-A53A-59C2A63DC48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09.02.2021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BDF27A8-650E-4067-9FED-98C2E2A4DEB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Прямоугольник 6"/>
          <p:cNvSpPr/>
          <p:nvPr userDrawn="1"/>
        </p:nvSpPr>
        <p:spPr>
          <a:xfrm>
            <a:off x="179512" y="188640"/>
            <a:ext cx="8784976" cy="6480720"/>
          </a:xfrm>
          <a:prstGeom prst="rect">
            <a:avLst/>
          </a:prstGeom>
          <a:ln>
            <a:solidFill>
              <a:srgbClr val="FFFF00"/>
            </a:solidFill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3313" name="Rectangle 1"/>
          <p:cNvSpPr>
            <a:spLocks noChangeArrowheads="1"/>
          </p:cNvSpPr>
          <p:nvPr userDrawn="1"/>
        </p:nvSpPr>
        <p:spPr bwMode="auto">
          <a:xfrm>
            <a:off x="7897813" y="6642100"/>
            <a:ext cx="1246187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800">
                <a:solidFill>
                  <a:srgbClr val="595959"/>
                </a:solidFill>
                <a:latin typeface="Arial" charset="0"/>
                <a:ea typeface="Calibri" pitchFamily="34" charset="0"/>
                <a:cs typeface="Times New Roman" pitchFamily="18" charset="0"/>
              </a:rPr>
              <a:t>FokinaLida.75@mail.ru</a:t>
            </a:r>
          </a:p>
        </p:txBody>
      </p:sp>
    </p:spTree>
    <p:extLst>
      <p:ext uri="{BB962C8B-B14F-4D97-AF65-F5344CB8AC3E}">
        <p14:creationId xmlns:p14="http://schemas.microsoft.com/office/powerpoint/2010/main" val="4064419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  <p:sldLayoutId id="2147483700" r:id="rId12"/>
    <p:sldLayoutId id="2147483701" r:id="rId13"/>
  </p:sldLayoutIdLst>
  <p:transition spd="slow" advClick="0" advTm="3000">
    <p:cover dir="d"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g"/><Relationship Id="rId3" Type="http://schemas.openxmlformats.org/officeDocument/2006/relationships/diagramLayout" Target="../diagrams/layout4.xml"/><Relationship Id="rId7" Type="http://schemas.openxmlformats.org/officeDocument/2006/relationships/image" Target="../media/image10.jpg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764705"/>
            <a:ext cx="7772400" cy="2835746"/>
          </a:xfrm>
        </p:spPr>
        <p:txBody>
          <a:bodyPr>
            <a:normAutofit/>
          </a:bodyPr>
          <a:lstStyle/>
          <a:p>
            <a:r>
              <a:rPr lang="ru-RU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Применение элементов песочной терапии в развитии детей старшего дошкольного возраста с ОВЗ (ТНР)</a:t>
            </a:r>
            <a:endParaRPr lang="ru-RU" b="1" i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419872" y="4293096"/>
            <a:ext cx="5040560" cy="1584176"/>
          </a:xfrm>
        </p:spPr>
        <p:txBody>
          <a:bodyPr>
            <a:normAutofit/>
          </a:bodyPr>
          <a:lstStyle/>
          <a:p>
            <a:pPr algn="r"/>
            <a:r>
              <a:rPr lang="ru-RU" sz="2000" dirty="0" smtClean="0">
                <a:solidFill>
                  <a:schemeClr val="tx1"/>
                </a:solidFill>
              </a:rPr>
              <a:t>Учитель-логопед </a:t>
            </a:r>
          </a:p>
          <a:p>
            <a:pPr algn="r"/>
            <a:r>
              <a:rPr lang="ru-RU" sz="2000" dirty="0" smtClean="0">
                <a:solidFill>
                  <a:schemeClr val="tx1"/>
                </a:solidFill>
              </a:rPr>
              <a:t>ГБДОУ детского сада № 25 </a:t>
            </a:r>
          </a:p>
          <a:p>
            <a:pPr algn="r"/>
            <a:r>
              <a:rPr lang="ru-RU" sz="2000" dirty="0" err="1" smtClean="0">
                <a:solidFill>
                  <a:schemeClr val="tx1"/>
                </a:solidFill>
              </a:rPr>
              <a:t>Петродворцового</a:t>
            </a:r>
            <a:r>
              <a:rPr lang="ru-RU" sz="2000" dirty="0" smtClean="0">
                <a:solidFill>
                  <a:schemeClr val="tx1"/>
                </a:solidFill>
              </a:rPr>
              <a:t> района </a:t>
            </a:r>
          </a:p>
          <a:p>
            <a:pPr algn="r"/>
            <a:r>
              <a:rPr lang="ru-RU" sz="2000" dirty="0" err="1" smtClean="0">
                <a:solidFill>
                  <a:schemeClr val="tx1"/>
                </a:solidFill>
              </a:rPr>
              <a:t>Газарян</a:t>
            </a:r>
            <a:r>
              <a:rPr lang="ru-RU" sz="2000" dirty="0" smtClean="0">
                <a:solidFill>
                  <a:schemeClr val="tx1"/>
                </a:solidFill>
              </a:rPr>
              <a:t> Татьяна Александровна</a:t>
            </a:r>
            <a:endParaRPr lang="ru-RU" sz="2000" dirty="0">
              <a:solidFill>
                <a:schemeClr val="tx1"/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3717032"/>
            <a:ext cx="3600400" cy="2369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8692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571612"/>
          </a:xfrm>
        </p:spPr>
        <p:txBody>
          <a:bodyPr>
            <a:normAutofit/>
          </a:bodyPr>
          <a:lstStyle/>
          <a:p>
            <a:r>
              <a:rPr lang="ru-RU" sz="3200" dirty="0" smtClean="0">
                <a:latin typeface="Cambria" pitchFamily="18" charset="0"/>
              </a:rPr>
              <a:t>Условия организации работы с детьми в «педагогической песочнице»</a:t>
            </a:r>
            <a:endParaRPr lang="ru-RU" sz="3200" dirty="0">
              <a:latin typeface="Cambria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4860032" y="1556792"/>
            <a:ext cx="3643338" cy="1928826"/>
          </a:xfrm>
          <a:prstGeom prst="roundRect">
            <a:avLst/>
          </a:prstGeom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Согласие и желание ребёнка</a:t>
            </a:r>
            <a:endParaRPr lang="ru-RU" sz="28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28596" y="3857628"/>
            <a:ext cx="3780000" cy="2643206"/>
          </a:xfrm>
          <a:prstGeom prst="roundRect">
            <a:avLst/>
          </a:prstGeom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Специальная подготовка </a:t>
            </a:r>
            <a:r>
              <a:rPr lang="en-US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педагога , творческий подход к проведению занятий в песочнице</a:t>
            </a:r>
            <a:endParaRPr lang="ru-RU" sz="28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072066" y="3857628"/>
            <a:ext cx="3780000" cy="2643206"/>
          </a:xfrm>
          <a:prstGeom prst="roundRect">
            <a:avLst/>
          </a:prstGeom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Отсутствие у детей аллергии на пыль от сухого песка, кожных заболеваний, порезов</a:t>
            </a:r>
            <a:endParaRPr lang="ru-RU" sz="28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596" y="1483512"/>
            <a:ext cx="3999388" cy="22809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269106168"/>
              </p:ext>
            </p:extLst>
          </p:nvPr>
        </p:nvGraphicFramePr>
        <p:xfrm>
          <a:off x="0" y="0"/>
          <a:ext cx="9144000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med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4819" name="Rectangle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34820" name="Picture 4" descr="шаблон 2 титульник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68313" y="-242888"/>
            <a:ext cx="9753601" cy="7315201"/>
          </a:xfrm>
          <a:prstGeom prst="rect">
            <a:avLst/>
          </a:prstGeom>
          <a:noFill/>
        </p:spPr>
      </p:pic>
      <p:sp>
        <p:nvSpPr>
          <p:cNvPr id="34821" name="Rectangle 5"/>
          <p:cNvSpPr>
            <a:spLocks noChangeArrowheads="1"/>
          </p:cNvSpPr>
          <p:nvPr/>
        </p:nvSpPr>
        <p:spPr bwMode="auto">
          <a:xfrm>
            <a:off x="1276350" y="3644900"/>
            <a:ext cx="7399338" cy="173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i="1" dirty="0">
                <a:solidFill>
                  <a:srgbClr val="C0504D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ИГРЫ С ПЕСКОМ ДЛЯ ДЕТЕЙ СТАРШЕГО ДОШКОЛЬНОГО ВОЗРАСТА</a:t>
            </a:r>
          </a:p>
        </p:txBody>
      </p:sp>
    </p:spTree>
    <p:extLst>
      <p:ext uri="{BB962C8B-B14F-4D97-AF65-F5344CB8AC3E}">
        <p14:creationId xmlns:p14="http://schemas.microsoft.com/office/powerpoint/2010/main" val="3166103759"/>
      </p:ext>
    </p:extLst>
  </p:cSld>
  <p:clrMapOvr>
    <a:masterClrMapping/>
  </p:clrMapOvr>
  <p:transition spd="slow" advClick="0" advTm="3000">
    <p:cover dir="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3795" name="Rectangle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33796" name="Picture 4" descr="шаблон 2 б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14338"/>
            <a:ext cx="9753601" cy="7315201"/>
          </a:xfrm>
          <a:prstGeom prst="rect">
            <a:avLst/>
          </a:prstGeom>
          <a:noFill/>
        </p:spPr>
      </p:pic>
      <p:sp>
        <p:nvSpPr>
          <p:cNvPr id="33797" name="Rectangle 5"/>
          <p:cNvSpPr>
            <a:spLocks noChangeArrowheads="1"/>
          </p:cNvSpPr>
          <p:nvPr/>
        </p:nvSpPr>
        <p:spPr bwMode="auto">
          <a:xfrm>
            <a:off x="2286000" y="0"/>
            <a:ext cx="6607175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>
                <a:solidFill>
                  <a:srgbClr val="F79646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400" b="1" dirty="0" err="1">
                <a:solidFill>
                  <a:srgbClr val="F79646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Секретики</a:t>
            </a:r>
            <a:r>
              <a:rPr lang="ru-RU" sz="2400" b="1" dirty="0">
                <a:solidFill>
                  <a:srgbClr val="F79646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» </a:t>
            </a:r>
            <a:r>
              <a:rPr lang="ru-RU" sz="2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Игра проводится с усложнением. Детям предлагается «засекретить» геометрические фигуры, буквы, цифры.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4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4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>
                <a:solidFill>
                  <a:srgbClr val="F79646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«Угадай-ка» </a:t>
            </a:r>
            <a:r>
              <a:rPr lang="ru-RU" sz="2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песке спрятаны буквы (количество варьируется). Ребенок находит буквы и составляет слова.</a:t>
            </a:r>
          </a:p>
        </p:txBody>
      </p:sp>
      <p:sp>
        <p:nvSpPr>
          <p:cNvPr id="33798" name="Rectangle 6"/>
          <p:cNvSpPr>
            <a:spLocks noChangeArrowheads="1"/>
          </p:cNvSpPr>
          <p:nvPr/>
        </p:nvSpPr>
        <p:spPr bwMode="auto">
          <a:xfrm>
            <a:off x="2339975" y="4868863"/>
            <a:ext cx="6264275" cy="208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4F81BD"/>
              </a:buClr>
              <a:buSzPct val="65000"/>
              <a:buFont typeface="Wingdings" pitchFamily="2" charset="2"/>
              <a:buNone/>
            </a:pPr>
            <a:r>
              <a:rPr lang="ru-RU" sz="2400" b="1" dirty="0">
                <a:solidFill>
                  <a:srgbClr val="F79646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«Страна слов» </a:t>
            </a:r>
            <a:r>
              <a:rPr lang="ru-RU" sz="2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На поверхности песка написано слово с пропущенной буквой. Ребенку предлагается написать пропущенную букву палочкой.</a:t>
            </a:r>
            <a:br>
              <a:rPr lang="ru-RU" sz="2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4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8417847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2771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32772" name="Picture 4" descr="шаблон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68560" y="-99391"/>
            <a:ext cx="9752013" cy="7463054"/>
          </a:xfrm>
          <a:prstGeom prst="rect">
            <a:avLst/>
          </a:prstGeom>
          <a:noFill/>
        </p:spPr>
      </p:pic>
      <p:sp>
        <p:nvSpPr>
          <p:cNvPr id="32773" name="Rectangle 5"/>
          <p:cNvSpPr>
            <a:spLocks noChangeArrowheads="1"/>
          </p:cNvSpPr>
          <p:nvPr/>
        </p:nvSpPr>
        <p:spPr bwMode="auto">
          <a:xfrm>
            <a:off x="250825" y="0"/>
            <a:ext cx="6607175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>
                <a:solidFill>
                  <a:srgbClr val="F79646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«Мое имя»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песке спрятаны буквы (имя играющего). Ребенок должен найти их и составить свое имя. В последующих играх педагог добавляет буквы из других имен.</a:t>
            </a:r>
            <a:r>
              <a:rPr lang="ru-RU" sz="2400" b="1" dirty="0">
                <a:solidFill>
                  <a:prstClr val="black"/>
                </a:solidFill>
                <a:latin typeface="Arial" charset="0"/>
                <a:cs typeface="Arial" charset="0"/>
              </a:rPr>
              <a:t/>
            </a:r>
            <a:br>
              <a:rPr lang="ru-RU" sz="2400" b="1" dirty="0">
                <a:solidFill>
                  <a:prstClr val="black"/>
                </a:solidFill>
                <a:latin typeface="Arial" charset="0"/>
                <a:cs typeface="Arial" charset="0"/>
              </a:rPr>
            </a:br>
            <a:endParaRPr lang="ru-RU" sz="2400" b="1" dirty="0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32774" name="Rectangle 6"/>
          <p:cNvSpPr>
            <a:spLocks noChangeArrowheads="1"/>
          </p:cNvSpPr>
          <p:nvPr/>
        </p:nvSpPr>
        <p:spPr bwMode="auto">
          <a:xfrm>
            <a:off x="285720" y="3214686"/>
            <a:ext cx="6607175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>
                <a:solidFill>
                  <a:srgbClr val="F79646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«Бусы для мамы»</a:t>
            </a:r>
            <a:r>
              <a:rPr lang="ru-RU" sz="2400" dirty="0">
                <a:solidFill>
                  <a:srgbClr val="F79646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«Что же делать? Где взять </a:t>
            </a:r>
            <a:r>
              <a:rPr lang="ru-RU" sz="24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бусы </a:t>
            </a:r>
            <a:r>
              <a:rPr lang="ru-RU" sz="2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для красавицы моей?</a:t>
            </a:r>
            <a:br>
              <a:rPr lang="ru-RU" sz="2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Ничего, я постараюсь, и сложу их поскорей!» </a:t>
            </a:r>
            <a:br>
              <a:rPr lang="ru-RU" sz="2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 помощью мелких цветных </a:t>
            </a:r>
            <a:r>
              <a:rPr lang="ru-RU" sz="24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стекляшек, </a:t>
            </a:r>
            <a:r>
              <a:rPr lang="ru-RU" sz="2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ракушек, фасоли ребенок выкладывает последовательно </a:t>
            </a:r>
            <a:r>
              <a:rPr lang="ru-RU" sz="24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«бусинки» на </a:t>
            </a:r>
            <a:r>
              <a:rPr lang="ru-RU" sz="2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песке.</a:t>
            </a:r>
          </a:p>
        </p:txBody>
      </p:sp>
    </p:spTree>
    <p:extLst>
      <p:ext uri="{BB962C8B-B14F-4D97-AF65-F5344CB8AC3E}">
        <p14:creationId xmlns:p14="http://schemas.microsoft.com/office/powerpoint/2010/main" val="3408213986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Результат  использования песочной терапии </a:t>
            </a:r>
          </a:p>
        </p:txBody>
      </p:sp>
      <p:sp>
        <p:nvSpPr>
          <p:cNvPr id="10243" name="Rectangle 3"/>
          <p:cNvSpPr>
            <a:spLocks noGrp="1"/>
          </p:cNvSpPr>
          <p:nvPr>
            <p:ph idx="1"/>
          </p:nvPr>
        </p:nvSpPr>
        <p:spPr>
          <a:xfrm>
            <a:off x="5003800" y="1341438"/>
            <a:ext cx="4140200" cy="5256212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 typeface="Arial" charset="0"/>
              <a:buNone/>
            </a:pPr>
            <a:r>
              <a:rPr lang="ru-RU" sz="2400" dirty="0" smtClean="0"/>
              <a:t>    </a:t>
            </a:r>
            <a:endParaRPr lang="ru-RU" sz="24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2668707309"/>
              </p:ext>
            </p:extLst>
          </p:nvPr>
        </p:nvGraphicFramePr>
        <p:xfrm>
          <a:off x="285720" y="1500174"/>
          <a:ext cx="8643998" cy="51435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2" name="Рисунок 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4128" y="1412776"/>
            <a:ext cx="2282554" cy="179324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5856" y="2924944"/>
            <a:ext cx="2857122" cy="1789483"/>
          </a:xfrm>
          <a:prstGeom prst="ellipse">
            <a:avLst/>
          </a:prstGeom>
          <a:ln w="63500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val="2141122586"/>
      </p:ext>
    </p:extLst>
  </p:cSld>
  <p:clrMapOvr>
    <a:masterClrMapping/>
  </p:clrMapOvr>
  <p:transition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188641"/>
            <a:ext cx="7704856" cy="2304255"/>
          </a:xfrm>
        </p:spPr>
        <p:txBody>
          <a:bodyPr>
            <a:normAutofit fontScale="90000"/>
          </a:bodyPr>
          <a:lstStyle/>
          <a:p>
            <a:pPr algn="l"/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Игры на песке – это просто, привычно, доступно, естественно и приятно!</a:t>
            </a:r>
            <a:b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03648" y="1340768"/>
            <a:ext cx="7056784" cy="1728192"/>
          </a:xfrm>
        </p:spPr>
        <p:txBody>
          <a:bodyPr>
            <a:normAutofit fontScale="77500" lnSpcReduction="20000"/>
          </a:bodyPr>
          <a:lstStyle/>
          <a:p>
            <a:pPr algn="r"/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«Если бы меня попросили назвать универсальную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всевозрастную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игровую среду, то я бы, ни на секунду не сомневаясь, сказала: «Песок!»</a:t>
            </a:r>
          </a:p>
          <a:p>
            <a:pPr algn="r"/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</a:t>
            </a:r>
            <a:r>
              <a:rPr lang="ru-RU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Мариелла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Зейц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6" y="3284984"/>
            <a:ext cx="4675632" cy="3236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3774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Цели «педагогической песочницы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»</a:t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в работе учителя- логопеда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снятие эмоционального напряжения;</a:t>
            </a:r>
          </a:p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саморазвитие ребенка посредством творческих игр на песке;</a:t>
            </a:r>
          </a:p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развитие тактильно-кинестетической чувствительности и мелкой моторики рук;</a:t>
            </a:r>
          </a:p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закрепление  навыков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лексико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-грамматического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строя, звукопроизношения, обучения грамоте и письму; </a:t>
            </a:r>
          </a:p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формирование коммуникативных навыков детей.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84242005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 noGrp="1"/>
          </p:cNvSpPr>
          <p:nvPr>
            <p:ph sz="quarter" idx="1"/>
          </p:nvPr>
        </p:nvSpPr>
        <p:spPr>
          <a:xfrm>
            <a:off x="323528" y="260648"/>
            <a:ext cx="8352928" cy="6597352"/>
          </a:xfrm>
        </p:spPr>
        <p:txBody>
          <a:bodyPr/>
          <a:lstStyle/>
          <a:p>
            <a:r>
              <a:rPr lang="ru-RU" sz="2800" i="1" dirty="0" smtClean="0"/>
              <a:t>Игры с песком полезны для развития ребенка </a:t>
            </a:r>
            <a:br>
              <a:rPr lang="ru-RU" sz="2800" i="1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400" dirty="0" smtClean="0"/>
              <a:t>Игры с песком позитивно влияют на </a:t>
            </a:r>
            <a:r>
              <a:rPr lang="ru-RU" sz="2400" b="1" dirty="0" smtClean="0"/>
              <a:t>эмоциональное состояние </a:t>
            </a:r>
            <a:r>
              <a:rPr lang="ru-RU" sz="2400" dirty="0" smtClean="0"/>
              <a:t>человека, способны стабилизировать его эмоциональное самочувствие. Свойства песка несут в себе некую загадочность и таинственность и способны завораживать человека. Песок как бы «заземляет» негативную энергию. Манипуляции с песком, как с мокрым, так и с сухим — успокаивают импульсивных, чересчур активных детей и раскрепощают зажатых, скованных и тревожных малышей.</a:t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1400" dirty="0" smtClean="0"/>
              <a:t/>
            </a:r>
            <a:br>
              <a:rPr lang="ru-RU" sz="1400" dirty="0" smtClean="0"/>
            </a:br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931764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sz="quarter" idx="1"/>
          </p:nvPr>
        </p:nvSpPr>
        <p:spPr>
          <a:xfrm>
            <a:off x="457200" y="260648"/>
            <a:ext cx="8363272" cy="6264696"/>
          </a:xfrm>
        </p:spPr>
        <p:txBody>
          <a:bodyPr/>
          <a:lstStyle/>
          <a:p>
            <a:pPr>
              <a:buNone/>
            </a:pPr>
            <a:r>
              <a:rPr lang="ru-RU" sz="2400" dirty="0" smtClean="0"/>
              <a:t>     Игры с песком очень полезны </a:t>
            </a:r>
            <a:r>
              <a:rPr lang="ru-RU" sz="2400" b="1" dirty="0" smtClean="0"/>
              <a:t>для развития мелкой моторики</a:t>
            </a:r>
            <a:r>
              <a:rPr lang="ru-RU" sz="2400" dirty="0" smtClean="0"/>
              <a:t>, тактильных ощущений и координации движений. Все это напрямую связано с развитием речи, мышления, внимания, наблюдательности, воображения, памяти.</a:t>
            </a:r>
          </a:p>
          <a:p>
            <a:pPr>
              <a:buNone/>
            </a:pPr>
            <a:r>
              <a:rPr lang="ru-RU" sz="2400" dirty="0" smtClean="0"/>
              <a:t>     Очень полезно </a:t>
            </a:r>
            <a:r>
              <a:rPr lang="ru-RU" sz="2400" b="1" dirty="0" smtClean="0"/>
              <a:t>для развития речи</a:t>
            </a:r>
            <a:r>
              <a:rPr lang="ru-RU" sz="2400" dirty="0" smtClean="0"/>
              <a:t>: </a:t>
            </a:r>
          </a:p>
          <a:p>
            <a:pPr>
              <a:buNone/>
            </a:pPr>
            <a:r>
              <a:rPr lang="ru-RU" sz="2400" dirty="0" smtClean="0"/>
              <a:t>     - рисовать пальчиками на песке; </a:t>
            </a:r>
            <a:br>
              <a:rPr lang="ru-RU" sz="2400" dirty="0" smtClean="0"/>
            </a:br>
            <a:r>
              <a:rPr lang="ru-RU" sz="2400" dirty="0" smtClean="0"/>
              <a:t>- пересыпать песок с ладошки на ладошку, с одного</a:t>
            </a:r>
          </a:p>
          <a:p>
            <a:pPr>
              <a:buNone/>
            </a:pPr>
            <a:r>
              <a:rPr lang="ru-RU" sz="2400" dirty="0" smtClean="0"/>
              <a:t>        стаканчика в другой; </a:t>
            </a:r>
            <a:br>
              <a:rPr lang="ru-RU" sz="2400" dirty="0" smtClean="0"/>
            </a:br>
            <a:r>
              <a:rPr lang="ru-RU" sz="2400" dirty="0" smtClean="0"/>
              <a:t>- рыть ямки, погружать руки в песок; </a:t>
            </a:r>
            <a:br>
              <a:rPr lang="ru-RU" sz="2400" dirty="0" smtClean="0"/>
            </a:br>
            <a:r>
              <a:rPr lang="ru-RU" sz="2400" dirty="0" smtClean="0"/>
              <a:t>- искать в песке зарытые мелкие игрушки; </a:t>
            </a:r>
            <a:br>
              <a:rPr lang="ru-RU" sz="2400" dirty="0" smtClean="0"/>
            </a:br>
            <a:r>
              <a:rPr lang="ru-RU" sz="2400" dirty="0" smtClean="0"/>
              <a:t>- лепить руками из мокрого песка заборчики, домики,  </a:t>
            </a:r>
          </a:p>
          <a:p>
            <a:pPr>
              <a:buNone/>
            </a:pPr>
            <a:r>
              <a:rPr lang="ru-RU" sz="2400" dirty="0" smtClean="0"/>
              <a:t>        пирожки и т.п., очень хорошо украшать строения</a:t>
            </a:r>
          </a:p>
          <a:p>
            <a:pPr>
              <a:buNone/>
            </a:pPr>
            <a:r>
              <a:rPr lang="ru-RU" sz="2400" dirty="0" smtClean="0"/>
              <a:t>        мелкими камушками, ракушками, щепочками и пр. </a:t>
            </a:r>
            <a:br>
              <a:rPr lang="ru-RU" sz="2400" dirty="0" smtClean="0"/>
            </a:br>
            <a:r>
              <a:rPr lang="ru-RU" sz="2400" dirty="0" smtClean="0"/>
              <a:t>- насыпать песок в ведерко лопаткой.</a:t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1800" dirty="0" smtClean="0"/>
              <a:t/>
            </a:r>
            <a:br>
              <a:rPr lang="ru-RU" sz="1800" dirty="0" smtClean="0"/>
            </a:b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3474135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sz="quarter" idx="1"/>
          </p:nvPr>
        </p:nvSpPr>
        <p:spPr>
          <a:xfrm>
            <a:off x="457200" y="620688"/>
            <a:ext cx="8219256" cy="5505475"/>
          </a:xfrm>
        </p:spPr>
        <p:txBody>
          <a:bodyPr/>
          <a:lstStyle/>
          <a:p>
            <a:r>
              <a:rPr lang="ru-RU" sz="2400" dirty="0" smtClean="0"/>
              <a:t>Игры с песком положительно влияют </a:t>
            </a:r>
            <a:r>
              <a:rPr lang="ru-RU" sz="2400" b="1" dirty="0" smtClean="0"/>
              <a:t>на развитие воображения и творческих способностей детей</a:t>
            </a:r>
            <a:r>
              <a:rPr lang="ru-RU" sz="2400" dirty="0" smtClean="0"/>
              <a:t>. </a:t>
            </a:r>
          </a:p>
          <a:p>
            <a:pPr>
              <a:buNone/>
            </a:pPr>
            <a:r>
              <a:rPr lang="ru-RU" sz="2400" dirty="0" smtClean="0"/>
              <a:t>     На песочном полигоне можно дать волю своей буйной фантазии. Сколько всего можно вылепить из влажного песка: фигурные куличики, домики, гаражи, дворцы, города, скульптуры. Сложность песочной конструкции возрастает с мастерством юного архитектора.</a:t>
            </a:r>
          </a:p>
          <a:p>
            <a:r>
              <a:rPr lang="ru-RU" sz="2400" dirty="0" smtClean="0"/>
              <a:t>А если вы хотите восстановить и свое душевное равновесие — смело вооружайтесь совочками и творите вместе с детьми. Вот увидите, все ваши переживания рассеются также быстро, как сдувает ветер с ладоней сухой песок</a:t>
            </a:r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01060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>
                <a:latin typeface="Cambria" pitchFamily="18" charset="0"/>
              </a:rPr>
              <a:t>Оборудование</a:t>
            </a:r>
            <a:br>
              <a:rPr lang="ru-RU" sz="3200" dirty="0" smtClean="0">
                <a:latin typeface="Cambria" pitchFamily="18" charset="0"/>
              </a:rPr>
            </a:br>
            <a:r>
              <a:rPr lang="ru-RU" sz="3200" dirty="0" smtClean="0">
                <a:latin typeface="Cambria" pitchFamily="18" charset="0"/>
              </a:rPr>
              <a:t> «педагогической песочницы»</a:t>
            </a:r>
            <a:endParaRPr lang="ru-RU" sz="3200" dirty="0">
              <a:latin typeface="Cambria" pitchFamily="18" charset="0"/>
            </a:endParaRPr>
          </a:p>
        </p:txBody>
      </p:sp>
      <p:sp>
        <p:nvSpPr>
          <p:cNvPr id="5" name="Прямоугольник с двумя скругленными противолежащими углами 4"/>
          <p:cNvSpPr/>
          <p:nvPr/>
        </p:nvSpPr>
        <p:spPr>
          <a:xfrm>
            <a:off x="395536" y="4293096"/>
            <a:ext cx="3071834" cy="2000264"/>
          </a:xfrm>
          <a:prstGeom prst="round2DiagRect">
            <a:avLst/>
          </a:prstGeom>
          <a:solidFill>
            <a:srgbClr val="92D05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Песок</a:t>
            </a:r>
            <a:endParaRPr lang="ru-RU" sz="24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с двумя скругленными противолежащими углами 5"/>
          <p:cNvSpPr/>
          <p:nvPr/>
        </p:nvSpPr>
        <p:spPr>
          <a:xfrm>
            <a:off x="2987824" y="2481375"/>
            <a:ext cx="2816462" cy="1728192"/>
          </a:xfrm>
          <a:prstGeom prst="round2DiagRect">
            <a:avLst>
              <a:gd name="adj1" fmla="val 16667"/>
              <a:gd name="adj2" fmla="val 3955"/>
            </a:avLst>
          </a:prstGeom>
          <a:solidFill>
            <a:srgbClr val="92D05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Водонепроницаемый деревянный </a:t>
            </a:r>
          </a:p>
          <a:p>
            <a:pPr algn="ctr"/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ящик или </a:t>
            </a:r>
          </a:p>
          <a:p>
            <a:pPr algn="ctr"/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пластиковый таз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5801998" y="4437112"/>
            <a:ext cx="3071834" cy="2000264"/>
          </a:xfrm>
          <a:prstGeom prst="round2DiagRect">
            <a:avLst/>
          </a:prstGeom>
          <a:solidFill>
            <a:srgbClr val="92D05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Набор </a:t>
            </a:r>
          </a:p>
          <a:p>
            <a:pPr algn="ctr"/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игрового </a:t>
            </a:r>
          </a:p>
          <a:p>
            <a:pPr algn="ctr"/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материала</a:t>
            </a:r>
            <a:endParaRPr lang="ru-RU" sz="24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568" y="1484784"/>
            <a:ext cx="2736304" cy="186068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2160" y="1484785"/>
            <a:ext cx="2831976" cy="1883264"/>
          </a:xfrm>
          <a:prstGeom prst="rect">
            <a:avLst/>
          </a:prstGeom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  <a:defRPr/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b="1" kern="0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Развитие фонематического </a:t>
            </a:r>
          </a:p>
          <a:p>
            <a:pPr algn="ctr">
              <a:defRPr/>
            </a:pPr>
            <a:r>
              <a:rPr lang="ru-RU" b="1" kern="0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слуха и восприятия</a:t>
            </a:r>
          </a:p>
          <a:p>
            <a:endParaRPr lang="ru-RU" dirty="0"/>
          </a:p>
        </p:txBody>
      </p:sp>
      <p:graphicFrame>
        <p:nvGraphicFramePr>
          <p:cNvPr id="4" name="Схема 3"/>
          <p:cNvGraphicFramePr/>
          <p:nvPr/>
        </p:nvGraphicFramePr>
        <p:xfrm>
          <a:off x="428596" y="285728"/>
          <a:ext cx="8286808" cy="63579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914146610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63" y="428604"/>
            <a:ext cx="8229600" cy="1643074"/>
          </a:xfrm>
          <a:solidFill>
            <a:schemeClr val="accent2">
              <a:lumMod val="75000"/>
            </a:schemeClr>
          </a:solidFill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Игры </a:t>
            </a:r>
            <a:r>
              <a:rPr lang="ru-RU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 песком можно условно разделить на три направления: </a:t>
            </a:r>
            <a:br>
              <a:rPr lang="ru-RU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9" name="Схема 8"/>
          <p:cNvGraphicFramePr/>
          <p:nvPr/>
        </p:nvGraphicFramePr>
        <p:xfrm>
          <a:off x="1142976" y="2500306"/>
          <a:ext cx="7000924" cy="37147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0" name="Стрелка вниз 9"/>
          <p:cNvSpPr/>
          <p:nvPr/>
        </p:nvSpPr>
        <p:spPr>
          <a:xfrm>
            <a:off x="2071670" y="2285992"/>
            <a:ext cx="484632" cy="9784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 вниз 10"/>
          <p:cNvSpPr/>
          <p:nvPr/>
        </p:nvSpPr>
        <p:spPr>
          <a:xfrm>
            <a:off x="4500562" y="2285992"/>
            <a:ext cx="484632" cy="9784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 вниз 11"/>
          <p:cNvSpPr/>
          <p:nvPr/>
        </p:nvSpPr>
        <p:spPr>
          <a:xfrm>
            <a:off x="6929454" y="2285992"/>
            <a:ext cx="484632" cy="9784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6134080"/>
      </p:ext>
    </p:extLst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3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173</TotalTime>
  <Words>461</Words>
  <Application>Microsoft Office PowerPoint</Application>
  <PresentationFormat>Экран (4:3)</PresentationFormat>
  <Paragraphs>79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3_Тема Office</vt:lpstr>
      <vt:lpstr>Применение элементов песочной терапии в развитии детей старшего дошкольного возраста с ОВЗ (ТНР)</vt:lpstr>
      <vt:lpstr>Игры на песке – это просто, привычно, доступно, естественно и приятно!  </vt:lpstr>
      <vt:lpstr>Цели «педагогической песочницы» в работе учителя- логопеда</vt:lpstr>
      <vt:lpstr>Презентация PowerPoint</vt:lpstr>
      <vt:lpstr>Презентация PowerPoint</vt:lpstr>
      <vt:lpstr>Презентация PowerPoint</vt:lpstr>
      <vt:lpstr>Оборудование  «педагогической песочницы»</vt:lpstr>
      <vt:lpstr>Презентация PowerPoint</vt:lpstr>
      <vt:lpstr> Игры с песком можно условно разделить на три направления:  </vt:lpstr>
      <vt:lpstr>Условия организации работы с детьми в «педагогической песочнице»</vt:lpstr>
      <vt:lpstr>Презентация PowerPoint</vt:lpstr>
      <vt:lpstr>Презентация PowerPoint</vt:lpstr>
      <vt:lpstr>Презентация PowerPoint</vt:lpstr>
      <vt:lpstr>Презентация PowerPoint</vt:lpstr>
      <vt:lpstr>Результат  использования песочной терапии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админ</dc:creator>
  <cp:lastModifiedBy>Lenovo 320</cp:lastModifiedBy>
  <cp:revision>20</cp:revision>
  <dcterms:created xsi:type="dcterms:W3CDTF">2018-04-10T19:38:59Z</dcterms:created>
  <dcterms:modified xsi:type="dcterms:W3CDTF">2021-02-09T17:09:39Z</dcterms:modified>
</cp:coreProperties>
</file>