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9" r:id="rId3"/>
    <p:sldId id="260" r:id="rId4"/>
    <p:sldId id="258" r:id="rId5"/>
    <p:sldId id="261" r:id="rId6"/>
    <p:sldId id="267" r:id="rId7"/>
    <p:sldId id="277" r:id="rId8"/>
    <p:sldId id="268" r:id="rId9"/>
    <p:sldId id="266" r:id="rId10"/>
    <p:sldId id="270" r:id="rId11"/>
    <p:sldId id="271" r:id="rId12"/>
    <p:sldId id="275" r:id="rId13"/>
    <p:sldId id="26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3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54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10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20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724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5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67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81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63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80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06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31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49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31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22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95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19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30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3EC65-8FB1-42A6-A804-E4C760BFA29A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79B88-A85D-4816-9AC9-DDD15A0496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05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049025"/>
            <a:ext cx="9448800" cy="1825096"/>
          </a:xfrm>
        </p:spPr>
        <p:txBody>
          <a:bodyPr>
            <a:noAutofit/>
          </a:bodyPr>
          <a:lstStyle/>
          <a:p>
            <a:pPr algn="r"/>
            <a:r>
              <a:rPr lang="ru-RU" sz="4400" dirty="0" smtClean="0"/>
              <a:t>Мастер-класс для родителей «Наши друзья Инопланетяне»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4109" y="3146599"/>
            <a:ext cx="8783782" cy="2134061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Подготовила:</a:t>
            </a:r>
          </a:p>
          <a:p>
            <a:r>
              <a:rPr lang="ru-RU" sz="1800" dirty="0" smtClean="0"/>
              <a:t>Старовойтова Полина Михайловна</a:t>
            </a:r>
          </a:p>
          <a:p>
            <a:r>
              <a:rPr lang="ru-RU" sz="1800" dirty="0" smtClean="0"/>
              <a:t>Дергачева Дарья Викторовна</a:t>
            </a:r>
          </a:p>
          <a:p>
            <a:r>
              <a:rPr lang="ru-RU" sz="1800" dirty="0" smtClean="0"/>
              <a:t>Группа старшего дошкольного возраста компенсирующей направленности «Солнечная аллея»</a:t>
            </a:r>
          </a:p>
          <a:p>
            <a:r>
              <a:rPr lang="ru-RU" sz="1800" dirty="0" smtClean="0"/>
              <a:t>МОБУ «СОШ «</a:t>
            </a:r>
            <a:r>
              <a:rPr lang="ru-RU" sz="1800" dirty="0" err="1" smtClean="0"/>
              <a:t>Кудровский</a:t>
            </a:r>
            <a:r>
              <a:rPr lang="ru-RU" sz="1800" dirty="0" smtClean="0"/>
              <a:t> ЦО №2», ДО №1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91837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9" y="845185"/>
            <a:ext cx="4836147" cy="5189855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49340" y="1485136"/>
            <a:ext cx="5334000" cy="45499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Для создания друзей инопланетян и пилотов-космонавтов Вам понадобится: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Фольга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Пластилин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Зубочистки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Жгутики-украшения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2205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261453"/>
            <a:ext cx="8610600" cy="1293028"/>
          </a:xfrm>
        </p:spPr>
        <p:txBody>
          <a:bodyPr/>
          <a:lstStyle/>
          <a:p>
            <a:r>
              <a:rPr lang="ru-RU" dirty="0" smtClean="0"/>
              <a:t>Этапы создания Космонавта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26" y="571501"/>
            <a:ext cx="3642094" cy="485813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835777" y="1847399"/>
            <a:ext cx="3548003" cy="47402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00" y="1847399"/>
            <a:ext cx="3194005" cy="477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66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1400" y="375753"/>
            <a:ext cx="8610600" cy="1293028"/>
          </a:xfrm>
        </p:spPr>
        <p:txBody>
          <a:bodyPr>
            <a:noAutofit/>
          </a:bodyPr>
          <a:lstStyle/>
          <a:p>
            <a:r>
              <a:rPr lang="ru-RU" sz="2800" dirty="0" smtClean="0"/>
              <a:t>А  несколько жгутиков и шепотка магии помогут в создании друзей инопланетян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19" y="1873885"/>
            <a:ext cx="4286703" cy="459549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786" y="1668781"/>
            <a:ext cx="3664954" cy="4888625"/>
          </a:xfrm>
        </p:spPr>
      </p:pic>
    </p:spTree>
    <p:extLst>
      <p:ext uri="{BB962C8B-B14F-4D97-AF65-F5344CB8AC3E}">
        <p14:creationId xmlns:p14="http://schemas.microsoft.com/office/powerpoint/2010/main" val="127900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75163" y="2676300"/>
            <a:ext cx="8610600" cy="1293028"/>
          </a:xfrm>
        </p:spPr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Спасибо за внимание!</a:t>
            </a:r>
            <a:endParaRPr lang="ru-RU" sz="5400" b="1" cap="none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985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40080" y="1435331"/>
            <a:ext cx="11071860" cy="441759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Bad Script" panose="02000000000000000000" pitchFamily="2" charset="0"/>
              </a:rPr>
              <a:t>Дорогие родители!</a:t>
            </a:r>
          </a:p>
          <a:p>
            <a:pPr marL="0" indent="0" algn="ctr">
              <a:buNone/>
            </a:pPr>
            <a:r>
              <a:rPr lang="ru-RU" sz="3600" b="1" dirty="0" smtClean="0">
                <a:latin typeface="Bad Script" panose="02000000000000000000" pitchFamily="2" charset="0"/>
              </a:rPr>
              <a:t>Эта неделя в нашем детском саду будет посвящена Дню Космонавтики.</a:t>
            </a:r>
          </a:p>
          <a:p>
            <a:pPr marL="0" indent="0" algn="ctr">
              <a:buNone/>
            </a:pPr>
            <a:r>
              <a:rPr lang="ru-RU" sz="3600" b="1" dirty="0" smtClean="0">
                <a:latin typeface="Bad Script" panose="02000000000000000000" pitchFamily="2" charset="0"/>
              </a:rPr>
              <a:t>Предлагаем Вам целую историю из поделок на космическую тематику.</a:t>
            </a:r>
          </a:p>
          <a:p>
            <a:pPr marL="0" indent="0" algn="ctr">
              <a:buNone/>
            </a:pPr>
            <a:r>
              <a:rPr lang="ru-RU" sz="3600" b="1" dirty="0" smtClean="0">
                <a:latin typeface="Bad Script" panose="02000000000000000000" pitchFamily="2" charset="0"/>
              </a:rPr>
              <a:t>Ваши ребята вместе с Вами создадут космическую ракету, придумают свою планету – а также создадут пилота звездолета и </a:t>
            </a:r>
            <a:r>
              <a:rPr lang="ru-RU" sz="3600" b="1" smtClean="0">
                <a:latin typeface="Bad Script" panose="02000000000000000000" pitchFamily="2" charset="0"/>
              </a:rPr>
              <a:t>его друга-инопланетянина</a:t>
            </a:r>
            <a:r>
              <a:rPr lang="ru-RU" sz="3600" b="1" dirty="0" smtClean="0">
                <a:latin typeface="Bad Script" panose="02000000000000000000" pitchFamily="2" charset="0"/>
              </a:rPr>
              <a:t>, живущего на неизведанной планете.</a:t>
            </a:r>
            <a:endParaRPr lang="ru-RU" sz="3600" b="1" dirty="0">
              <a:latin typeface="Bad Scrip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08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12.userapi.com/impf/b7wliclIFCopQNr9mA3Qjpj_0Q5WovsUuLEBfg/IBazuhw3xVc.jpg?size=807x653&amp;quality=96&amp;sign=df1aa6792611e39488e50535720d47e7&amp;type=alb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607" y="1611536"/>
            <a:ext cx="4973385" cy="402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5737860" y="1028701"/>
            <a:ext cx="6149340" cy="5189984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800" dirty="0" smtClean="0"/>
              <a:t>Необходимо взять картонную коробку (коробка из под озона подойдет)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Нарисовать ориентировочный макет ракеты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Нарисовать иллюминатор при помощи любой подручной тарелки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Вырезать необходимые части при помощи больших ножниц или канцелярского ножа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5605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72200" y="1080655"/>
            <a:ext cx="5334000" cy="5138029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57200" indent="-457200">
              <a:buAutoNum type="arabicPeriod"/>
            </a:pPr>
            <a:r>
              <a:rPr lang="ru-RU" sz="2800" dirty="0" smtClean="0">
                <a:ln/>
              </a:rPr>
              <a:t>Взять краски (акриловые, гуашь – акварель не подойдет, так как ее цвета недостаточно яркие и она сама недостаточно худая)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n/>
              </a:rPr>
              <a:t>Разукрасить так как нравится Вам и Вашему ребенку </a:t>
            </a:r>
            <a:endParaRPr lang="ru-RU" sz="2800" dirty="0" smtClean="0">
              <a:ln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26" y="686366"/>
            <a:ext cx="3814234" cy="5926606"/>
          </a:xfrm>
        </p:spPr>
      </p:pic>
    </p:spTree>
    <p:extLst>
      <p:ext uri="{BB962C8B-B14F-4D97-AF65-F5344CB8AC3E}">
        <p14:creationId xmlns:p14="http://schemas.microsoft.com/office/powerpoint/2010/main" val="251100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72200" y="764372"/>
            <a:ext cx="5334000" cy="4470567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Наслаждаться полученным результатом</a:t>
            </a:r>
            <a:br>
              <a:rPr lang="ru-RU" sz="2800" dirty="0" smtClean="0"/>
            </a:br>
            <a:r>
              <a:rPr lang="ru-RU" sz="2800" dirty="0" smtClean="0"/>
              <a:t>Фотографироваться</a:t>
            </a:r>
            <a:br>
              <a:rPr lang="ru-RU" sz="2800" dirty="0" smtClean="0"/>
            </a:br>
            <a:r>
              <a:rPr lang="ru-RU" sz="2800" dirty="0" smtClean="0"/>
              <a:t>Смеяться</a:t>
            </a:r>
            <a:br>
              <a:rPr lang="ru-RU" sz="2800" dirty="0" smtClean="0"/>
            </a:br>
            <a:r>
              <a:rPr lang="ru-RU" sz="2800" dirty="0" smtClean="0"/>
              <a:t>летать на невиданные планеты</a:t>
            </a:r>
            <a:endParaRPr lang="ru-RU" sz="28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46" y="597641"/>
            <a:ext cx="4487914" cy="5986358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35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93695" y="810647"/>
            <a:ext cx="4846985" cy="5636192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Данные предметы понадобятся Вам для создания неизведанной планеты Далекого космоса, на которую Вы сможете полететь к своему дружелюбному и милому космонавту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6380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54086" y="556517"/>
            <a:ext cx="4160813" cy="5662356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822961"/>
            <a:ext cx="5334000" cy="5395724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800" dirty="0" smtClean="0"/>
              <a:t>Разорвите упаковку яиц на маленькие детали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Обрежьте выступающие края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Приготовьте из фольги крупный шар (не слишком плотный и тяжелый, максимально равномерный)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386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868681"/>
            <a:ext cx="5334000" cy="534955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800" dirty="0" smtClean="0"/>
              <a:t>Нагрейте клей пистолет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Выдавливайте немного клея пистолета на каждый кусочек упаковки из под яиц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Присоедините кусочек упаковки к шарику из фольги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Подержите несколько минут и приступайте к следующему</a:t>
            </a:r>
          </a:p>
          <a:p>
            <a:pPr marL="457200" indent="-457200">
              <a:buAutoNum type="arabicPeriod"/>
            </a:pPr>
            <a:endParaRPr lang="ru-RU" dirty="0" smtClean="0"/>
          </a:p>
          <a:p>
            <a:pPr marL="457200" indent="-457200">
              <a:buAutoNum type="arabicPeriod"/>
            </a:pPr>
            <a:endParaRPr lang="ru-RU" dirty="0"/>
          </a:p>
        </p:txBody>
      </p:sp>
      <p:pic>
        <p:nvPicPr>
          <p:cNvPr id="3074" name="Picture 2" descr="https://sun9-65.userapi.com/impf/Cbz-e42V_yumb_05-8pUNw0a9x7PCjU2LSw-oA/8Klq7QKM-WQ.jpg?size=605x807&amp;quality=96&amp;sign=15844f9a4f81b7ebc88998abf60dd04e&amp;type=alb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46" y="704421"/>
            <a:ext cx="4305034" cy="5742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76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22" y="576421"/>
            <a:ext cx="4808578" cy="580183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60820" y="1280161"/>
            <a:ext cx="4945380" cy="4984244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800" dirty="0" smtClean="0"/>
              <a:t>Покрасить различными цветами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Добавить вспышек дополнительного цвета</a:t>
            </a:r>
          </a:p>
          <a:p>
            <a:pPr marL="457200" indent="-457200">
              <a:buAutoNum type="arabicPeriod"/>
            </a:pPr>
            <a:r>
              <a:rPr lang="ru-RU" sz="2800" dirty="0" smtClean="0"/>
              <a:t>Добавить блестки, жгутики, стразы – как угодно Вашему ребенку (абсолютный полет фантазии)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5895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227</TotalTime>
  <Words>283</Words>
  <Application>Microsoft Office PowerPoint</Application>
  <PresentationFormat>Широкоэкранный</PresentationFormat>
  <Paragraphs>36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Bad Script</vt:lpstr>
      <vt:lpstr>Century Gothic</vt:lpstr>
      <vt:lpstr>След самолета</vt:lpstr>
      <vt:lpstr>Мастер-класс для родителей «Наши друзья Инопланетяне»</vt:lpstr>
      <vt:lpstr>Презентация PowerPoint</vt:lpstr>
      <vt:lpstr>Презентация PowerPoint</vt:lpstr>
      <vt:lpstr>Презентация PowerPoint</vt:lpstr>
      <vt:lpstr>Наслаждаться полученным результатом Фотографироваться Смеяться летать на невиданные планеты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создания Космонавта</vt:lpstr>
      <vt:lpstr>А  несколько жгутиков и шепотка магии помогут в создании друзей инопланетян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НОД по конструированию «Путешествие в далекий космос»</dc:title>
  <dc:creator>Полина</dc:creator>
  <cp:lastModifiedBy>Полина</cp:lastModifiedBy>
  <cp:revision>22</cp:revision>
  <dcterms:created xsi:type="dcterms:W3CDTF">2021-04-12T21:19:20Z</dcterms:created>
  <dcterms:modified xsi:type="dcterms:W3CDTF">2022-04-10T21:53:41Z</dcterms:modified>
</cp:coreProperties>
</file>