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2" r:id="rId9"/>
    <p:sldId id="270" r:id="rId10"/>
    <p:sldId id="268" r:id="rId11"/>
    <p:sldId id="269" r:id="rId12"/>
    <p:sldId id="266" r:id="rId13"/>
    <p:sldId id="267" r:id="rId14"/>
    <p:sldId id="271" r:id="rId15"/>
    <p:sldId id="272" r:id="rId16"/>
    <p:sldId id="289" r:id="rId17"/>
    <p:sldId id="290" r:id="rId18"/>
    <p:sldId id="261" r:id="rId19"/>
    <p:sldId id="263" r:id="rId20"/>
    <p:sldId id="273" r:id="rId21"/>
    <p:sldId id="274" r:id="rId22"/>
    <p:sldId id="277" r:id="rId23"/>
    <p:sldId id="278" r:id="rId24"/>
    <p:sldId id="276" r:id="rId25"/>
    <p:sldId id="275" r:id="rId26"/>
    <p:sldId id="287" r:id="rId27"/>
    <p:sldId id="288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11C3012-8FEA-4571-847C-59AD4E6A5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8485" y="1212303"/>
            <a:ext cx="879922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DEA8757-579A-4CDD-961A-9C2A96BF37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8485" y="3691978"/>
            <a:ext cx="879922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78CC5C8-8F81-446A-BBE1-7D097CE61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3F46DA7-4CF6-4F5E-8B65-EC7F727FC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58C8CE4-94F0-4257-A2C8-50B4BB450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60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AC0677-09DC-4B56-8CAE-FF11E3AB9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0F79B6A-24DD-4BC1-92CA-58D04D2FB1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99D8347-789B-4159-A188-AF1C39629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580CAC0-C7E5-4409-BDC8-7766CD4AE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4268FD6-2211-454B-B504-45BFE90D8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349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E7358B12-B631-414E-BD76-04BB71C483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36165B0-A039-43D2-BBD6-61E6DB6DDB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28BAEEF-7EFB-4567-8FE4-F66E40118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C1E5617-A1F6-4830-8CE1-E666DA8E5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46E61A7-3305-42CA-B6C0-E8E7B5175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77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4B93C60-E0BA-4469-B3E0-23934A352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3CA1E31-532D-4F63-9253-045F882E9F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79D1C29-EF74-480E-AE12-73E1C1FEE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A3569A8-30C7-4C56-ADCB-665477913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14730B2-3F70-44D7-87BE-9B3B9CDC7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04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E6BCE2-DC51-44A4-83A9-6E4D34CDB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8897" y="1260033"/>
            <a:ext cx="9593601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BB1F3F5-B9D6-4D0B-800A-2E9DA4B6D2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8897" y="4139758"/>
            <a:ext cx="9593601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4C55649-BBC8-49C0-A38C-B81559E5F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EED74E-2CF1-47A5-8A4D-BE8A5CF88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8AC5DB6-8407-4BFF-A3D1-F1B3AC41D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883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A8EA4B-B19D-4EBD-B228-3C18EA262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60" y="365125"/>
            <a:ext cx="1088410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DAC156B-6517-43F0-B2FA-0776E7079A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8160" y="1825625"/>
            <a:ext cx="535773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8463073-25C8-4BA2-9D4F-DB58B696F3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5829" y="1825625"/>
            <a:ext cx="5426439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E5C56DA-264C-4BC2-8562-E09806105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54588A7-E6EC-49AF-B5A9-1C7CA2FC6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CD3611D-5CD6-4380-9192-AC3313CCF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733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1D5FAE-3632-4703-9A40-5C5537A8B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64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7B3A537-14E0-4EC6-BFD0-0A080EBC6B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964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D23FE02-CE65-41A5-89E1-E717AD7E52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4964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4EA147BF-86DF-46A8-B755-E428F4106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8206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966CC6E3-02F2-43DD-9749-D11025CBCD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8206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3E73823-5072-48F4-98B4-C2C73D7A7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7D2B4FA9-62D2-4E27-AA3B-299C2EE2A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5B27FBEB-4664-460F-90CC-7B9FAFC1D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184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A727924-B961-4B2C-A260-F88F7E4F8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CD0EA5C-3966-4E93-962E-D16E28D13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9153DF8B-3C7F-4B08-B5B0-08A06E054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CC90034-B5DE-471F-A32F-CDDBCDC5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985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555F06BB-CF5C-4035-B17B-D08DE63B4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418C5D98-9E1B-46BF-8D8C-CA14B17C0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6C4A3C8-2179-4BD9-9514-CD580C2AC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994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75ECF5A-C4AC-49C8-90BA-92A93D744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6B60582-BD4F-4961-901F-ED77DC306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197831-6605-4D3C-9E85-88910A058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737BCC2-3C8F-4B30-BF9B-E92E2D5D8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74D7E80-4FD3-4E86-934A-43CC455D9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52EF6F8-500E-40F9-8434-D501A9573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279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DCA530-4CA1-4586-9667-3928BD7D8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EAD6248-A2B0-4F7A-800B-C84DBAA06F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2C1EE9B-DE58-485B-8284-B1C8EDA75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5AF27B9-B1BA-48B7-A16E-AF572126D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7A6A371-C3E4-440B-88E8-AF3D9079E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18597E9-ED13-4F78-9694-57C2B193A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393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35E95E-5C4E-4D5E-934B-2DA506BDC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50" y="365125"/>
            <a:ext cx="108841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prstMaterial="plastic">
              <a:bevelT w="38100" h="38100"/>
            </a:sp3d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546EA0-0F0F-46BA-92E6-30EF9980F2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3150" y="1825625"/>
            <a:ext cx="108841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3347351-A151-4268-BB53-1A48A197D0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07DCE-9566-4ABD-B5FA-95C2389C20FE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CBB8712-3A48-4598-8F20-83EF1543DC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7761B2A-5911-4902-842F-73BE6EAF1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98D34-D9F9-444C-A9F4-1DBFEFBA04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133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993300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E7C6BF-43BB-4491-9026-9C22EA7D3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8485" y="1212302"/>
            <a:ext cx="8799225" cy="2047845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dirty="0" smtClean="0"/>
              <a:t>Интеллектуальная </a:t>
            </a:r>
            <a:br>
              <a:rPr lang="ru-RU" sz="2700" dirty="0" smtClean="0"/>
            </a:br>
            <a:r>
              <a:rPr lang="ru-RU" sz="2700" dirty="0" smtClean="0"/>
              <a:t>игра для </a:t>
            </a:r>
            <a:br>
              <a:rPr lang="ru-RU" sz="2700" dirty="0" smtClean="0"/>
            </a:br>
            <a:r>
              <a:rPr lang="ru-RU" sz="2700" dirty="0" smtClean="0"/>
              <a:t>первоклассников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9220CBD-BD46-4D38-848E-02A4537D48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dirty="0"/>
          </a:p>
          <a:p>
            <a:endParaRPr lang="ru-RU" dirty="0"/>
          </a:p>
        </p:txBody>
      </p:sp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0854" y="1349690"/>
            <a:ext cx="5538158" cy="40504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08485" y="370910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Составила: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учитель начальных классов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МБОУ «ВОК» СП школа №2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Костылева О.В.</a:t>
            </a:r>
          </a:p>
        </p:txBody>
      </p:sp>
    </p:spTree>
    <p:extLst>
      <p:ext uri="{BB962C8B-B14F-4D97-AF65-F5344CB8AC3E}">
        <p14:creationId xmlns:p14="http://schemas.microsoft.com/office/powerpoint/2010/main" val="232223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Его называют медведем, 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который любит бамбук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Ответ: панда</a:t>
            </a:r>
            <a:endParaRPr lang="ru-RU" i="1" dirty="0"/>
          </a:p>
        </p:txBody>
      </p:sp>
      <p:pic>
        <p:nvPicPr>
          <p:cNvPr id="3074" name="Picture 2" descr="C:\Users\user\Desktop\2011-04-29-Zoo-Madrid-Po-De-De-045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1259" y="1825625"/>
            <a:ext cx="6527007" cy="4351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Кошка мяукает, корова мычит, 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 что делает лиса?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Ответ: лает</a:t>
            </a:r>
            <a:endParaRPr lang="ru-RU" dirty="0"/>
          </a:p>
        </p:txBody>
      </p:sp>
      <p:pic>
        <p:nvPicPr>
          <p:cNvPr id="2050" name="Picture 2" descr="C:\Users\user\Desktop\zorro-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3692" y="1825625"/>
            <a:ext cx="6962141" cy="4351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sz="3600" b="1" dirty="0" smtClean="0"/>
              <a:t>Кого зовут лучшим певцом русского леса?</a:t>
            </a:r>
            <a:endParaRPr lang="ru-RU" sz="3600" b="1" dirty="0"/>
          </a:p>
          <a:p>
            <a:pPr lvl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Ответ: соловей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i="1" dirty="0" smtClean="0"/>
              <a:t>   </a:t>
            </a:r>
            <a:endParaRPr lang="ru-RU" dirty="0"/>
          </a:p>
        </p:txBody>
      </p:sp>
      <p:pic>
        <p:nvPicPr>
          <p:cNvPr id="4098" name="Picture 2" descr="C:\Users\user\Desktop\2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999" y="1630392"/>
            <a:ext cx="5408763" cy="3605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8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Отгадать не очень просто -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Вот такой я фруктик знаю -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Речь идет не о кокосе,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Не о груше, не о сливе, -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Птица есть еще такая,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Называют так же -…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Ответ: киви</a:t>
            </a:r>
            <a:endParaRPr lang="ru-RU" dirty="0"/>
          </a:p>
        </p:txBody>
      </p:sp>
      <p:pic>
        <p:nvPicPr>
          <p:cNvPr id="8194" name="Picture 2" descr="C:\Users\user\Desktop\2-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6157" y="1471942"/>
            <a:ext cx="3787934" cy="3094048"/>
          </a:xfrm>
          <a:prstGeom prst="rect">
            <a:avLst/>
          </a:prstGeom>
          <a:noFill/>
        </p:spPr>
      </p:pic>
      <p:pic>
        <p:nvPicPr>
          <p:cNvPr id="8195" name="Picture 3" descr="C:\Users\user\Desktop\bcfb3adb1d06b5aca64f2b5edca1f88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4779" y="2864449"/>
            <a:ext cx="4579908" cy="305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9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  </a:t>
            </a:r>
            <a:r>
              <a:rPr lang="ru-RU" sz="3600" dirty="0" smtClean="0"/>
              <a:t>Напиши, из какого произведения К.И.Чуковского эти строки:</a:t>
            </a:r>
          </a:p>
          <a:p>
            <a:pPr>
              <a:buNone/>
            </a:pPr>
            <a:r>
              <a:rPr lang="ru-RU" sz="3600" b="1" dirty="0" smtClean="0"/>
              <a:t>«А теперь, душа-девица На тебе хочу жениться…»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Ответ: Муха-цокотуха</a:t>
            </a:r>
            <a:endParaRPr lang="ru-RU" i="1" dirty="0"/>
          </a:p>
        </p:txBody>
      </p:sp>
      <p:pic>
        <p:nvPicPr>
          <p:cNvPr id="6146" name="Picture 2" descr="C:\Users\user\Desktop\5a50de9c4d5b7d1eaf32b5c72f0cc428387c8f4dc16c9f3366c2aa6bb7b9c8e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162" y="1552755"/>
            <a:ext cx="5907815" cy="4624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DA5EC055-BC24-4CAE-8E88-C1F7972B7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8897" y="1260034"/>
            <a:ext cx="9593601" cy="8793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 1</a:t>
            </a:r>
            <a:br>
              <a:rPr lang="ru-RU" dirty="0" smtClean="0"/>
            </a:br>
            <a:endParaRPr lang="ru-RU" sz="4000" dirty="0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D0B97B7-81FE-413D-B6F3-B50969D75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08031" y="2518914"/>
            <a:ext cx="9564468" cy="312103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Назовите имя , отчество и фамилию  человека, в честь которого назван наш город.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77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/>
              <a:t>  Герой </a:t>
            </a:r>
            <a:r>
              <a:rPr lang="ru-RU" sz="3600" b="1" dirty="0"/>
              <a:t>какой сказки закопал 5 золотых монет на Поле Чудес в Стране Дураков, чтобы вырастить золотое дерево?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50" y="365125"/>
            <a:ext cx="10884108" cy="256808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Ответ: Буратино</a:t>
            </a:r>
            <a:br>
              <a:rPr lang="ru-RU" dirty="0" smtClean="0"/>
            </a:br>
            <a:r>
              <a:rPr lang="ru-RU" dirty="0"/>
              <a:t>из сказки А.Н. Толстого «Золотой ключик, или Приключения Буратино»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615" y="2023197"/>
            <a:ext cx="2478105" cy="43389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 smtClean="0"/>
              <a:t>Фруктово-огородная страна, </a:t>
            </a:r>
          </a:p>
          <a:p>
            <a:pPr algn="just">
              <a:buNone/>
            </a:pPr>
            <a:r>
              <a:rPr lang="ru-RU" sz="3600" dirty="0" smtClean="0"/>
              <a:t>В одной из книжек-сказок есть она, </a:t>
            </a:r>
          </a:p>
          <a:p>
            <a:pPr algn="just">
              <a:buNone/>
            </a:pPr>
            <a:r>
              <a:rPr lang="ru-RU" sz="3600" dirty="0" smtClean="0"/>
              <a:t>А в ней герой – мальчишка овощной, </a:t>
            </a:r>
          </a:p>
          <a:p>
            <a:pPr algn="just">
              <a:buNone/>
            </a:pPr>
            <a:r>
              <a:rPr lang="ru-RU" sz="3600" dirty="0" smtClean="0"/>
              <a:t>Он храбрый, справедливый, озорной. 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50" y="365125"/>
            <a:ext cx="10884108" cy="2591831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Ответ</a:t>
            </a:r>
            <a:r>
              <a:rPr lang="ru-RU" dirty="0" smtClean="0"/>
              <a:t>: </a:t>
            </a:r>
            <a:r>
              <a:rPr lang="ru-RU" dirty="0"/>
              <a:t>: </a:t>
            </a:r>
            <a:r>
              <a:rPr lang="ru-RU" dirty="0" err="1" smtClean="0"/>
              <a:t>Чиполлино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i="1" dirty="0"/>
          </a:p>
        </p:txBody>
      </p:sp>
      <p:pic>
        <p:nvPicPr>
          <p:cNvPr id="7170" name="Picture 2" descr="C:\Users\user\Desktop\chipolini_marhak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2198" y="1062451"/>
            <a:ext cx="3413402" cy="4881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/>
              <a:t>Как называется и блюдо из овощей, и само растение, листья которого едят в сыром виде?</a:t>
            </a:r>
            <a:r>
              <a:rPr lang="ru-RU" sz="3600" dirty="0" smtClean="0"/>
              <a:t> 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Ответ: салат</a:t>
            </a:r>
            <a:br>
              <a:rPr lang="ru-RU" dirty="0" smtClean="0"/>
            </a:br>
            <a:endParaRPr lang="ru-RU" i="1" dirty="0"/>
          </a:p>
        </p:txBody>
      </p:sp>
      <p:pic>
        <p:nvPicPr>
          <p:cNvPr id="5122" name="Picture 2" descr="C:\Users\user\Desktop\perets-salat-listia-pomidory-olivki-lu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4575" y="1730734"/>
            <a:ext cx="4392367" cy="2927530"/>
          </a:xfrm>
          <a:prstGeom prst="rect">
            <a:avLst/>
          </a:prstGeom>
          <a:noFill/>
        </p:spPr>
      </p:pic>
      <p:pic>
        <p:nvPicPr>
          <p:cNvPr id="5123" name="Picture 3" descr="C:\Users\user\Desktop\свежий-органический-зеленый-салат-овощей-салата-в-ферме-для-дизайна-111463696.jpg"/>
          <p:cNvPicPr>
            <a:picLocks noChangeAspect="1" noChangeArrowheads="1"/>
          </p:cNvPicPr>
          <p:nvPr/>
        </p:nvPicPr>
        <p:blipFill>
          <a:blip r:embed="rId3" cstate="print"/>
          <a:srcRect b="10205"/>
          <a:stretch>
            <a:fillRect/>
          </a:stretch>
        </p:blipFill>
        <p:spPr bwMode="auto">
          <a:xfrm>
            <a:off x="6708378" y="2781598"/>
            <a:ext cx="4405320" cy="28083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</a:t>
            </a:r>
            <a:endParaRPr lang="ru-RU" dirty="0"/>
          </a:p>
        </p:txBody>
      </p:sp>
      <p:pic>
        <p:nvPicPr>
          <p:cNvPr id="18434" name="Picture 2" descr="C:\Users\user\Desktop\owl-teacher-and-calculator-vector-104938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500" y="1825625"/>
            <a:ext cx="4312525" cy="4351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Поздравляем победителей</a:t>
            </a:r>
            <a:endParaRPr lang="ru-RU" i="1" dirty="0"/>
          </a:p>
        </p:txBody>
      </p:sp>
      <p:pic>
        <p:nvPicPr>
          <p:cNvPr id="17410" name="Picture 2" descr="C:\Users\user\Desktop\4A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6763" y="1966754"/>
            <a:ext cx="6096000" cy="4069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AC4358-CC86-44A5-94C8-2FC08092A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dirty="0" smtClean="0"/>
              <a:t>ОТВЕТ: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Василий Васильевич Верещагин</a:t>
            </a:r>
            <a:endParaRPr lang="ru-RU" i="1" dirty="0"/>
          </a:p>
        </p:txBody>
      </p:sp>
      <p:pic>
        <p:nvPicPr>
          <p:cNvPr id="1026" name="Picture 2" descr="C:\Users\user\Desktop\vasili_vereshchag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654" y="1670348"/>
            <a:ext cx="3398814" cy="47186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557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3150" y="1078302"/>
            <a:ext cx="10884108" cy="5098661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/>
              <a:t>  Как называется сквер, в котором установлен этот памятник?</a:t>
            </a:r>
            <a:endParaRPr lang="ru-RU" sz="3200" dirty="0" smtClean="0"/>
          </a:p>
          <a:p>
            <a:endParaRPr lang="ru-RU" dirty="0"/>
          </a:p>
        </p:txBody>
      </p:sp>
      <p:pic>
        <p:nvPicPr>
          <p:cNvPr id="2050" name="Picture 2" descr="C:\Users\user\Desktop\fion1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4910" y="1940944"/>
            <a:ext cx="5241804" cy="4408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50" y="1242204"/>
            <a:ext cx="10884108" cy="63835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ОТВЕТ:</a:t>
            </a:r>
            <a:r>
              <a:rPr lang="ru-RU" sz="2700" dirty="0" smtClean="0"/>
              <a:t> </a:t>
            </a:r>
            <a:r>
              <a:rPr lang="ru-RU" dirty="0" smtClean="0"/>
              <a:t>сквер Победы</a:t>
            </a:r>
            <a:br>
              <a:rPr lang="ru-RU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Users\user\Desktop\fion1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7609" y="1362974"/>
            <a:ext cx="5724460" cy="4813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/>
              <a:t>Главная река Пермского края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07478" y="2974461"/>
            <a:ext cx="4533867" cy="3022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Ответ:  </a:t>
            </a:r>
            <a:r>
              <a:rPr lang="ru-RU" i="1" dirty="0" smtClean="0"/>
              <a:t>Кама</a:t>
            </a:r>
            <a:endParaRPr lang="ru-RU" i="1" dirty="0"/>
          </a:p>
        </p:txBody>
      </p:sp>
      <p:pic>
        <p:nvPicPr>
          <p:cNvPr id="5" name="Picture 4" descr="C:\Users\user\Desktop\6379080_lar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1259" y="1825625"/>
            <a:ext cx="6527007" cy="4351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3150" y="1406106"/>
            <a:ext cx="10884108" cy="2518913"/>
          </a:xfrm>
        </p:spPr>
        <p:txBody>
          <a:bodyPr/>
          <a:lstStyle/>
          <a:p>
            <a:pPr lvl="0">
              <a:buNone/>
            </a:pPr>
            <a:r>
              <a:rPr lang="ru-RU" sz="3200" dirty="0" smtClean="0"/>
              <a:t>  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Какое животное изображено на гербе Пермского края?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Ответ: медведь</a:t>
            </a:r>
            <a:endParaRPr lang="ru-RU" i="1" dirty="0"/>
          </a:p>
        </p:txBody>
      </p:sp>
      <p:pic>
        <p:nvPicPr>
          <p:cNvPr id="1026" name="Picture 2" descr="C:\Users\user\Desktop\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3871" y="1825625"/>
            <a:ext cx="5801784" cy="4351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+ау9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+ау8.potx" id="{06129046-015C-41F3-8AE4-D7FF0AA03269}" vid="{C0934C67-506C-4D7A-B4CD-BA405832264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+ау9</Template>
  <TotalTime>1099</TotalTime>
  <Words>264</Words>
  <Application>Microsoft Office PowerPoint</Application>
  <PresentationFormat>Широкоэкранный</PresentationFormat>
  <Paragraphs>56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Arial Black</vt:lpstr>
      <vt:lpstr>Calibri</vt:lpstr>
      <vt:lpstr>Times New Roman</vt:lpstr>
      <vt:lpstr>+ау9</vt:lpstr>
      <vt:lpstr>        Интеллектуальная  игра для  первоклассников </vt:lpstr>
      <vt:lpstr>ВОПРОС 1 </vt:lpstr>
      <vt:lpstr>ОТВЕТ:  Василий Васильевич Верещагин</vt:lpstr>
      <vt:lpstr>ВОПРОС 2 </vt:lpstr>
      <vt:lpstr>ОТВЕТ: сквер Победы   </vt:lpstr>
      <vt:lpstr>ВОПРОС 3</vt:lpstr>
      <vt:lpstr>Ответ:  Кама</vt:lpstr>
      <vt:lpstr>ВОПРОС 4</vt:lpstr>
      <vt:lpstr>Ответ: медведь</vt:lpstr>
      <vt:lpstr>ВОПРОС 5</vt:lpstr>
      <vt:lpstr>Ответ: панда</vt:lpstr>
      <vt:lpstr>ВОПРОС 6</vt:lpstr>
      <vt:lpstr>Ответ: лает</vt:lpstr>
      <vt:lpstr>ВОПРОС 7</vt:lpstr>
      <vt:lpstr>Ответ: соловей</vt:lpstr>
      <vt:lpstr>ВОПРОС 8</vt:lpstr>
      <vt:lpstr>Ответ: киви</vt:lpstr>
      <vt:lpstr>ВОПРОС 9</vt:lpstr>
      <vt:lpstr>Ответ: Муха-цокотуха</vt:lpstr>
      <vt:lpstr>ВОПРОС 10</vt:lpstr>
      <vt:lpstr> Ответ: Буратино из сказки А.Н. Толстого «Золотой ключик, или Приключения Буратино» </vt:lpstr>
      <vt:lpstr>ВОПРОС 11</vt:lpstr>
      <vt:lpstr>Ответ: : Чиполлино </vt:lpstr>
      <vt:lpstr>ВОПРОС 12</vt:lpstr>
      <vt:lpstr>Ответ: салат </vt:lpstr>
      <vt:lpstr>Подведение итогов</vt:lpstr>
      <vt:lpstr>Поздравляем победителей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Универсальный </dc:title>
  <dc:creator>Эрика</dc:creator>
  <cp:lastModifiedBy>Пользователь Windows</cp:lastModifiedBy>
  <cp:revision>113</cp:revision>
  <dcterms:created xsi:type="dcterms:W3CDTF">2020-07-21T23:57:34Z</dcterms:created>
  <dcterms:modified xsi:type="dcterms:W3CDTF">2022-05-01T18:11:18Z</dcterms:modified>
</cp:coreProperties>
</file>